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media/image33.jpg" ContentType="image/jpg"/>
  <Override PartName="/ppt/media/image34.jpg" ContentType="image/jpg"/>
  <Override PartName="/ppt/media/image41.jpg" ContentType="image/jpg"/>
  <Override PartName="/ppt/media/image42.jpg" ContentType="image/jpg"/>
  <Override PartName="/ppt/media/image54.jpg" ContentType="image/jpg"/>
  <Override PartName="/ppt/media/image57.jpg" ContentType="image/jpg"/>
  <Override PartName="/ppt/media/image64.jpg" ContentType="image/jpg"/>
  <Override PartName="/ppt/media/image80.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4"/>
    <p:sldMasterId id="2147483803" r:id="rId5"/>
    <p:sldMasterId id="2147483812" r:id="rId6"/>
    <p:sldMasterId id="2147483823" r:id="rId7"/>
    <p:sldMasterId id="2147483848" r:id="rId8"/>
    <p:sldMasterId id="2147483860" r:id="rId9"/>
    <p:sldMasterId id="2147483870" r:id="rId10"/>
    <p:sldMasterId id="2147483883" r:id="rId11"/>
    <p:sldMasterId id="2147483894" r:id="rId12"/>
    <p:sldMasterId id="2147483903" r:id="rId13"/>
    <p:sldMasterId id="2147483931" r:id="rId14"/>
  </p:sldMasterIdLst>
  <p:notesMasterIdLst>
    <p:notesMasterId r:id="rId39"/>
  </p:notesMasterIdLst>
  <p:handoutMasterIdLst>
    <p:handoutMasterId r:id="rId40"/>
  </p:handoutMasterIdLst>
  <p:sldIdLst>
    <p:sldId id="596" r:id="rId15"/>
    <p:sldId id="754" r:id="rId16"/>
    <p:sldId id="637" r:id="rId17"/>
    <p:sldId id="757" r:id="rId18"/>
    <p:sldId id="756" r:id="rId19"/>
    <p:sldId id="612" r:id="rId20"/>
    <p:sldId id="758" r:id="rId21"/>
    <p:sldId id="628" r:id="rId22"/>
    <p:sldId id="764" r:id="rId23"/>
    <p:sldId id="765" r:id="rId24"/>
    <p:sldId id="777" r:id="rId25"/>
    <p:sldId id="751" r:id="rId26"/>
    <p:sldId id="774" r:id="rId27"/>
    <p:sldId id="767" r:id="rId28"/>
    <p:sldId id="750" r:id="rId29"/>
    <p:sldId id="676" r:id="rId30"/>
    <p:sldId id="772" r:id="rId31"/>
    <p:sldId id="779" r:id="rId32"/>
    <p:sldId id="610" r:id="rId33"/>
    <p:sldId id="616" r:id="rId34"/>
    <p:sldId id="617" r:id="rId35"/>
    <p:sldId id="778" r:id="rId36"/>
    <p:sldId id="675" r:id="rId37"/>
    <p:sldId id="759" r:id="rId38"/>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57">
          <p15:clr>
            <a:srgbClr val="A4A3A4"/>
          </p15:clr>
        </p15:guide>
        <p15:guide id="2" orient="horz" pos="2676" userDrawn="1">
          <p15:clr>
            <a:srgbClr val="A4A3A4"/>
          </p15:clr>
        </p15:guide>
        <p15:guide id="3" orient="horz" pos="2172" userDrawn="1">
          <p15:clr>
            <a:srgbClr val="A4A3A4"/>
          </p15:clr>
        </p15:guide>
        <p15:guide id="4" orient="horz" pos="408">
          <p15:clr>
            <a:srgbClr val="A4A3A4"/>
          </p15:clr>
        </p15:guide>
        <p15:guide id="5" orient="horz" pos="641">
          <p15:clr>
            <a:srgbClr val="A4A3A4"/>
          </p15:clr>
        </p15:guide>
        <p15:guide id="6" orient="horz" pos="220">
          <p15:clr>
            <a:srgbClr val="A4A3A4"/>
          </p15:clr>
        </p15:guide>
        <p15:guide id="7" orient="horz" pos="1380" userDrawn="1">
          <p15:clr>
            <a:srgbClr val="A4A3A4"/>
          </p15:clr>
        </p15:guide>
        <p15:guide id="8" pos="5528">
          <p15:clr>
            <a:srgbClr val="A4A3A4"/>
          </p15:clr>
        </p15:guide>
        <p15:guide id="9" pos="2764">
          <p15:clr>
            <a:srgbClr val="A4A3A4"/>
          </p15:clr>
        </p15:guide>
        <p15:guide id="10" pos="228">
          <p15:clr>
            <a:srgbClr val="A4A3A4"/>
          </p15:clr>
        </p15:guide>
        <p15:guide id="11" pos="2997">
          <p15:clr>
            <a:srgbClr val="A4A3A4"/>
          </p15:clr>
        </p15:guide>
        <p15:guide id="12" orient="horz" pos="2741">
          <p15:clr>
            <a:srgbClr val="A4A3A4"/>
          </p15:clr>
        </p15:guide>
        <p15:guide id="13" orient="horz" pos="3180" userDrawn="1">
          <p15:clr>
            <a:srgbClr val="A4A3A4"/>
          </p15:clr>
        </p15:guide>
        <p15:guide id="14" orient="horz" pos="699">
          <p15:clr>
            <a:srgbClr val="A4A3A4"/>
          </p15:clr>
        </p15:guide>
        <p15:guide id="15" orient="horz" pos="435">
          <p15:clr>
            <a:srgbClr val="A4A3A4"/>
          </p15:clr>
        </p15:guide>
        <p15:guide id="16" orient="horz" pos="189">
          <p15:clr>
            <a:srgbClr val="A4A3A4"/>
          </p15:clr>
        </p15:guide>
        <p15:guide id="17" orient="horz" pos="2633">
          <p15:clr>
            <a:srgbClr val="A4A3A4"/>
          </p15:clr>
        </p15:guide>
        <p15:guide id="18" orient="horz" pos="946">
          <p15:clr>
            <a:srgbClr val="A4A3A4"/>
          </p15:clr>
        </p15:guide>
        <p15:guide id="19" pos="23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der Vaart, Annemieke" initials="vdVA" lastIdx="1" clrIdx="0">
    <p:extLst>
      <p:ext uri="{19B8F6BF-5375-455C-9EA6-DF929625EA0E}">
        <p15:presenceInfo xmlns:p15="http://schemas.microsoft.com/office/powerpoint/2012/main" userId="van der Vaart, Annemie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B1B"/>
    <a:srgbClr val="000000"/>
    <a:srgbClr val="FF0000"/>
    <a:srgbClr val="646472"/>
    <a:srgbClr val="6EB4E5"/>
    <a:srgbClr val="FF0600"/>
    <a:srgbClr val="6EB3E3"/>
    <a:srgbClr val="6FB5E5"/>
    <a:srgbClr val="57C9AB"/>
    <a:srgbClr val="CBD0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4" autoAdjust="0"/>
    <p:restoredTop sz="93508" autoAdjust="0"/>
  </p:normalViewPr>
  <p:slideViewPr>
    <p:cSldViewPr snapToGrid="0" snapToObjects="1" showGuides="1">
      <p:cViewPr varScale="1">
        <p:scale>
          <a:sx n="107" d="100"/>
          <a:sy n="107" d="100"/>
        </p:scale>
        <p:origin x="77" y="437"/>
      </p:cViewPr>
      <p:guideLst>
        <p:guide orient="horz" pos="2657"/>
        <p:guide orient="horz" pos="2676"/>
        <p:guide orient="horz" pos="2172"/>
        <p:guide orient="horz" pos="408"/>
        <p:guide orient="horz" pos="641"/>
        <p:guide orient="horz" pos="220"/>
        <p:guide orient="horz" pos="1380"/>
        <p:guide pos="5528"/>
        <p:guide pos="2764"/>
        <p:guide pos="228"/>
        <p:guide pos="2997"/>
        <p:guide orient="horz" pos="2741"/>
        <p:guide orient="horz" pos="3180"/>
        <p:guide orient="horz" pos="699"/>
        <p:guide orient="horz" pos="435"/>
        <p:guide orient="horz" pos="189"/>
        <p:guide orient="horz" pos="2633"/>
        <p:guide orient="horz" pos="946"/>
        <p:guide pos="234"/>
      </p:guideLst>
    </p:cSldViewPr>
  </p:slideViewPr>
  <p:outlineViewPr>
    <p:cViewPr>
      <p:scale>
        <a:sx n="33" d="100"/>
        <a:sy n="33" d="100"/>
      </p:scale>
      <p:origin x="0" y="-38310"/>
    </p:cViewPr>
  </p:outlineViewPr>
  <p:notesTextViewPr>
    <p:cViewPr>
      <p:scale>
        <a:sx n="3" d="2"/>
        <a:sy n="3" d="2"/>
      </p:scale>
      <p:origin x="0" y="0"/>
    </p:cViewPr>
  </p:notesTextViewPr>
  <p:sorterViewPr>
    <p:cViewPr>
      <p:scale>
        <a:sx n="100" d="100"/>
        <a:sy n="100" d="100"/>
      </p:scale>
      <p:origin x="0" y="-2256"/>
    </p:cViewPr>
  </p:sorterViewPr>
  <p:notesViewPr>
    <p:cSldViewPr snapToGrid="0" snapToObjects="1" showGuides="1">
      <p:cViewPr varScale="1">
        <p:scale>
          <a:sx n="80" d="100"/>
          <a:sy n="80" d="100"/>
        </p:scale>
        <p:origin x="324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6665" tIns="48333" rIns="96665" bIns="48333" rtlCol="0"/>
          <a:lstStyle>
            <a:lvl1pPr algn="l">
              <a:defRPr sz="1200"/>
            </a:lvl1pPr>
          </a:lstStyle>
          <a:p>
            <a:endParaRPr lang="en-US"/>
          </a:p>
        </p:txBody>
      </p:sp>
      <p:sp>
        <p:nvSpPr>
          <p:cNvPr id="3" name="Date Placeholder 2"/>
          <p:cNvSpPr>
            <a:spLocks noGrp="1"/>
          </p:cNvSpPr>
          <p:nvPr>
            <p:ph type="dt" sz="quarter" idx="1"/>
          </p:nvPr>
        </p:nvSpPr>
        <p:spPr>
          <a:xfrm>
            <a:off x="3970941" y="0"/>
            <a:ext cx="3037840" cy="464820"/>
          </a:xfrm>
          <a:prstGeom prst="rect">
            <a:avLst/>
          </a:prstGeom>
        </p:spPr>
        <p:txBody>
          <a:bodyPr vert="horz" lIns="96665" tIns="48333" rIns="96665" bIns="48333" rtlCol="0"/>
          <a:lstStyle>
            <a:lvl1pPr algn="r">
              <a:defRPr sz="1200"/>
            </a:lvl1pPr>
          </a:lstStyle>
          <a:p>
            <a:fld id="{96440E14-D17B-E544-907D-B592B4EFE89A}" type="datetime1">
              <a:rPr lang="en-US" smtClean="0"/>
              <a:t>1/27/2021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6665" tIns="48333" rIns="96665" bIns="48333" rtlCol="0" anchor="b"/>
          <a:lstStyle>
            <a:lvl1pPr algn="l">
              <a:defRPr sz="1200"/>
            </a:lvl1pPr>
          </a:lstStyle>
          <a:p>
            <a:endParaRPr lang="en-US"/>
          </a:p>
        </p:txBody>
      </p:sp>
      <p:sp>
        <p:nvSpPr>
          <p:cNvPr id="5" name="Slide Number Placeholder 4"/>
          <p:cNvSpPr>
            <a:spLocks noGrp="1"/>
          </p:cNvSpPr>
          <p:nvPr>
            <p:ph type="sldNum" sz="quarter" idx="3"/>
          </p:nvPr>
        </p:nvSpPr>
        <p:spPr>
          <a:xfrm>
            <a:off x="3970941" y="8829967"/>
            <a:ext cx="3037840" cy="464820"/>
          </a:xfrm>
          <a:prstGeom prst="rect">
            <a:avLst/>
          </a:prstGeom>
        </p:spPr>
        <p:txBody>
          <a:bodyPr vert="horz" lIns="96665" tIns="48333" rIns="96665" bIns="48333" rtlCol="0" anchor="b"/>
          <a:lstStyle>
            <a:lvl1pPr algn="r">
              <a:defRPr sz="1200"/>
            </a:lvl1pPr>
          </a:lstStyle>
          <a:p>
            <a:fld id="{C1FB6D2B-5D5E-E84A-9822-11CBEC47851F}" type="slidenum">
              <a:rPr lang="en-US" smtClean="0"/>
              <a:t>‹#›</a:t>
            </a:fld>
            <a:endParaRPr lang="en-US"/>
          </a:p>
        </p:txBody>
      </p:sp>
    </p:spTree>
    <p:extLst>
      <p:ext uri="{BB962C8B-B14F-4D97-AF65-F5344CB8AC3E}">
        <p14:creationId xmlns:p14="http://schemas.microsoft.com/office/powerpoint/2010/main" val="21609484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6665" tIns="48333" rIns="96665" bIns="48333" rtlCol="0"/>
          <a:lstStyle>
            <a:lvl1pPr algn="l">
              <a:defRPr sz="1200"/>
            </a:lvl1pPr>
          </a:lstStyle>
          <a:p>
            <a:endParaRPr lang="en-US"/>
          </a:p>
        </p:txBody>
      </p:sp>
      <p:sp>
        <p:nvSpPr>
          <p:cNvPr id="3" name="Date Placeholder 2"/>
          <p:cNvSpPr>
            <a:spLocks noGrp="1"/>
          </p:cNvSpPr>
          <p:nvPr>
            <p:ph type="dt" idx="1"/>
          </p:nvPr>
        </p:nvSpPr>
        <p:spPr>
          <a:xfrm>
            <a:off x="3970941" y="0"/>
            <a:ext cx="3037840" cy="464820"/>
          </a:xfrm>
          <a:prstGeom prst="rect">
            <a:avLst/>
          </a:prstGeom>
        </p:spPr>
        <p:txBody>
          <a:bodyPr vert="horz" lIns="96665" tIns="48333" rIns="96665" bIns="48333" rtlCol="0"/>
          <a:lstStyle>
            <a:lvl1pPr algn="r">
              <a:defRPr sz="1200"/>
            </a:lvl1pPr>
          </a:lstStyle>
          <a:p>
            <a:fld id="{EA10C525-D9A1-B34C-A597-19F0B35871D1}" type="datetime1">
              <a:rPr lang="en-US" smtClean="0"/>
              <a:t>1/27/2021</a:t>
            </a:fld>
            <a:endParaRPr lang="en-US"/>
          </a:p>
        </p:txBody>
      </p:sp>
      <p:sp>
        <p:nvSpPr>
          <p:cNvPr id="4" name="Slide Image Placeholder 3"/>
          <p:cNvSpPr>
            <a:spLocks noGrp="1" noRot="1" noChangeAspect="1"/>
          </p:cNvSpPr>
          <p:nvPr>
            <p:ph type="sldImg" idx="2"/>
          </p:nvPr>
        </p:nvSpPr>
        <p:spPr>
          <a:xfrm>
            <a:off x="407988" y="696913"/>
            <a:ext cx="6194425" cy="3484562"/>
          </a:xfrm>
          <a:prstGeom prst="rect">
            <a:avLst/>
          </a:prstGeom>
          <a:noFill/>
          <a:ln w="12700">
            <a:solidFill>
              <a:prstClr val="black"/>
            </a:solidFill>
          </a:ln>
        </p:spPr>
        <p:txBody>
          <a:bodyPr vert="horz" lIns="96665" tIns="48333" rIns="96665" bIns="48333" rtlCol="0" anchor="ctr"/>
          <a:lstStyle/>
          <a:p>
            <a:endParaRPr lang="en-US"/>
          </a:p>
        </p:txBody>
      </p:sp>
      <p:sp>
        <p:nvSpPr>
          <p:cNvPr id="5" name="Notes Placeholder 4"/>
          <p:cNvSpPr>
            <a:spLocks noGrp="1"/>
          </p:cNvSpPr>
          <p:nvPr>
            <p:ph type="body" sz="quarter" idx="3"/>
          </p:nvPr>
        </p:nvSpPr>
        <p:spPr>
          <a:xfrm>
            <a:off x="701041" y="4415792"/>
            <a:ext cx="5608320" cy="4183380"/>
          </a:xfrm>
          <a:prstGeom prst="rect">
            <a:avLst/>
          </a:prstGeom>
        </p:spPr>
        <p:txBody>
          <a:bodyPr vert="horz" lIns="96665" tIns="48333" rIns="96665" bIns="4833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6665" tIns="48333" rIns="96665" bIns="48333" rtlCol="0" anchor="b"/>
          <a:lstStyle>
            <a:lvl1pPr algn="l">
              <a:defRPr sz="1200"/>
            </a:lvl1pPr>
          </a:lstStyle>
          <a:p>
            <a:endParaRPr lang="en-US"/>
          </a:p>
        </p:txBody>
      </p:sp>
      <p:sp>
        <p:nvSpPr>
          <p:cNvPr id="7" name="Slide Number Placeholder 6"/>
          <p:cNvSpPr>
            <a:spLocks noGrp="1"/>
          </p:cNvSpPr>
          <p:nvPr>
            <p:ph type="sldNum" sz="quarter" idx="5"/>
          </p:nvPr>
        </p:nvSpPr>
        <p:spPr>
          <a:xfrm>
            <a:off x="3970941" y="8829967"/>
            <a:ext cx="3037840" cy="464820"/>
          </a:xfrm>
          <a:prstGeom prst="rect">
            <a:avLst/>
          </a:prstGeom>
        </p:spPr>
        <p:txBody>
          <a:bodyPr vert="horz" lIns="96665" tIns="48333" rIns="96665" bIns="48333" rtlCol="0" anchor="b"/>
          <a:lstStyle>
            <a:lvl1pPr algn="r">
              <a:defRPr sz="1200"/>
            </a:lvl1pPr>
          </a:lstStyle>
          <a:p>
            <a:fld id="{5B058D20-9575-A94F-A684-E16A06A9B400}" type="slidenum">
              <a:rPr lang="en-US" smtClean="0"/>
              <a:t>‹#›</a:t>
            </a:fld>
            <a:endParaRPr lang="en-US"/>
          </a:p>
        </p:txBody>
      </p:sp>
    </p:spTree>
    <p:extLst>
      <p:ext uri="{BB962C8B-B14F-4D97-AF65-F5344CB8AC3E}">
        <p14:creationId xmlns:p14="http://schemas.microsoft.com/office/powerpoint/2010/main" val="13848219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8D20-9575-A94F-A684-E16A06A9B4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11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5B058D20-9575-A94F-A684-E16A06A9B400}" type="slidenum">
              <a:rPr lang="en-US" smtClean="0"/>
              <a:t>24</a:t>
            </a:fld>
            <a:endParaRPr lang="en-US"/>
          </a:p>
        </p:txBody>
      </p:sp>
    </p:spTree>
    <p:extLst>
      <p:ext uri="{BB962C8B-B14F-4D97-AF65-F5344CB8AC3E}">
        <p14:creationId xmlns:p14="http://schemas.microsoft.com/office/powerpoint/2010/main" val="3752041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Buildmark White">
    <p:bg>
      <p:bgRef idx="1001">
        <a:schemeClr val="bg2"/>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grpSp>
        <p:nvGrpSpPr>
          <p:cNvPr id="9" name="Group 8"/>
          <p:cNvGrpSpPr>
            <a:grpSpLocks noChangeAspect="1"/>
          </p:cNvGrpSpPr>
          <p:nvPr userDrawn="1"/>
        </p:nvGrpSpPr>
        <p:grpSpPr>
          <a:xfrm>
            <a:off x="8320872" y="4269697"/>
            <a:ext cx="456947" cy="666000"/>
            <a:chOff x="3940175" y="1652588"/>
            <a:chExt cx="1270000" cy="1851025"/>
          </a:xfrm>
          <a:solidFill>
            <a:schemeClr val="tx2"/>
          </a:solidFill>
        </p:grpSpPr>
        <p:sp>
          <p:nvSpPr>
            <p:cNvPr id="10"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
        <p:nvSpPr>
          <p:cNvPr id="2" name="Title 1"/>
          <p:cNvSpPr>
            <a:spLocks noGrp="1"/>
          </p:cNvSpPr>
          <p:nvPr>
            <p:ph type="ctrTitle" hasCustomPrompt="1"/>
          </p:nvPr>
        </p:nvSpPr>
        <p:spPr>
          <a:xfrm>
            <a:off x="356616" y="292608"/>
            <a:ext cx="7177088" cy="1062833"/>
          </a:xfrm>
        </p:spPr>
        <p:txBody>
          <a:bodyPr anchor="t" anchorCtr="0">
            <a:noAutofit/>
          </a:bodyPr>
          <a:lstStyle>
            <a:lvl1pPr>
              <a:lnSpc>
                <a:spcPts val="3100"/>
              </a:lnSpc>
              <a:defRPr sz="3000" b="1" spc="0">
                <a:solidFill>
                  <a:schemeClr val="tx2"/>
                </a:solidFill>
                <a:latin typeface="+mj-lt"/>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6" y="1753473"/>
            <a:ext cx="7200613" cy="523168"/>
          </a:xfrm>
        </p:spPr>
        <p:txBody>
          <a:bodyPr>
            <a:normAutofit/>
          </a:bodyPr>
          <a:lstStyle>
            <a:lvl1pPr marL="0" indent="0" algn="l">
              <a:buNone/>
              <a:defRPr sz="1400" b="1">
                <a:solidFill>
                  <a:schemeClr val="tx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464800"/>
            <a:ext cx="3196078" cy="135734"/>
          </a:xfrm>
          <a:prstGeom prst="rect">
            <a:avLst/>
          </a:prstGeom>
        </p:spPr>
        <p:txBody>
          <a:bodyPr/>
          <a:lstStyle>
            <a:lvl1pPr algn="l">
              <a:defRPr sz="1200">
                <a:solidFill>
                  <a:schemeClr val="tx2"/>
                </a:solidFill>
                <a:latin typeface="+mn-lt"/>
                <a:cs typeface="Calibri"/>
              </a:defRPr>
            </a:lvl1pPr>
          </a:lstStyle>
          <a:p>
            <a:fld id="{7A2B131D-C2CE-4FA9-B886-FE5559F1A4CB}" type="datetime4">
              <a:rPr lang="en-US" smtClean="0"/>
              <a:t>January 27, 2021</a:t>
            </a:fld>
            <a:endParaRPr lang="en-US" dirty="0"/>
          </a:p>
        </p:txBody>
      </p:sp>
    </p:spTree>
    <p:extLst>
      <p:ext uri="{BB962C8B-B14F-4D97-AF65-F5344CB8AC3E}">
        <p14:creationId xmlns:p14="http://schemas.microsoft.com/office/powerpoint/2010/main" val="41293699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C6E6C6-1718-4555-8697-0EB450C143BD}" type="datetime4">
              <a:rPr lang="en-US" smtClean="0"/>
              <a:t>January 27, 2021</a:t>
            </a:fld>
            <a:endParaRPr lang="en-US" dirty="0"/>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dirty="0"/>
          </a:p>
        </p:txBody>
      </p:sp>
      <p:sp>
        <p:nvSpPr>
          <p:cNvPr id="8" name="Chart Placeholder 6"/>
          <p:cNvSpPr>
            <a:spLocks noGrp="1"/>
          </p:cNvSpPr>
          <p:nvPr>
            <p:ph type="chart" sz="quarter" idx="14"/>
          </p:nvPr>
        </p:nvSpPr>
        <p:spPr>
          <a:xfrm>
            <a:off x="375592" y="1106424"/>
            <a:ext cx="4023360" cy="3059175"/>
          </a:xfrm>
        </p:spPr>
        <p:txBody>
          <a:bodyPr/>
          <a:lstStyle/>
          <a:p>
            <a:r>
              <a:rPr lang="en-US" smtClean="0"/>
              <a:t>Click icon to add chart</a:t>
            </a:r>
            <a:endParaRPr lang="en-US" dirty="0"/>
          </a:p>
        </p:txBody>
      </p:sp>
      <p:cxnSp>
        <p:nvCxnSpPr>
          <p:cNvPr id="10" name="Straight Connector 9"/>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1" name="Chart Placeholder 10"/>
          <p:cNvSpPr>
            <a:spLocks noGrp="1"/>
          </p:cNvSpPr>
          <p:nvPr>
            <p:ph type="chart" sz="quarter" idx="15"/>
          </p:nvPr>
        </p:nvSpPr>
        <p:spPr>
          <a:xfrm>
            <a:off x="4757738" y="1106424"/>
            <a:ext cx="4017962" cy="3059175"/>
          </a:xfrm>
        </p:spPr>
        <p:txBody>
          <a:bodyPr/>
          <a:lstStyle/>
          <a:p>
            <a:r>
              <a:rPr lang="en-US" smtClean="0"/>
              <a:t>Click icon to add chart</a:t>
            </a:r>
            <a:endParaRPr lang="en-US"/>
          </a:p>
        </p:txBody>
      </p:sp>
      <p:cxnSp>
        <p:nvCxnSpPr>
          <p:cNvPr id="9" name="Straight Connector 8"/>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4"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sp>
        <p:nvSpPr>
          <p:cNvPr id="2" name="Title 1"/>
          <p:cNvSpPr>
            <a:spLocks noGrp="1"/>
          </p:cNvSpPr>
          <p:nvPr>
            <p:ph type="title"/>
          </p:nvPr>
        </p:nvSpPr>
        <p:spPr/>
        <p:txBody>
          <a:bodyPr/>
          <a:lstStyle/>
          <a:p>
            <a:r>
              <a:rPr lang="en-US" smtClean="0"/>
              <a:t>Click to edit Master title style</a:t>
            </a:r>
            <a:endParaRPr lang="en-ZA"/>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141590465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26925934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359998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D397E697-B590-4C8B-967C-1009A136D82F}"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pic>
        <p:nvPicPr>
          <p:cNvPr id="9" name="Picture 8" descr="SPX_LOGO_Vertical_K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9163546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12264226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Cover Buildmark White">
    <p:bg>
      <p:bgRef idx="1001">
        <a:schemeClr val="bg2"/>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grpSp>
        <p:nvGrpSpPr>
          <p:cNvPr id="9" name="Group 8"/>
          <p:cNvGrpSpPr>
            <a:grpSpLocks noChangeAspect="1"/>
          </p:cNvGrpSpPr>
          <p:nvPr userDrawn="1"/>
        </p:nvGrpSpPr>
        <p:grpSpPr>
          <a:xfrm>
            <a:off x="8320872" y="4269697"/>
            <a:ext cx="456947" cy="666000"/>
            <a:chOff x="3940175" y="1652588"/>
            <a:chExt cx="1270000" cy="1851025"/>
          </a:xfrm>
          <a:solidFill>
            <a:schemeClr val="tx2"/>
          </a:solidFill>
        </p:grpSpPr>
        <p:sp>
          <p:nvSpPr>
            <p:cNvPr id="10"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1"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2"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3"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4"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
        <p:nvSpPr>
          <p:cNvPr id="2" name="Title 1"/>
          <p:cNvSpPr>
            <a:spLocks noGrp="1"/>
          </p:cNvSpPr>
          <p:nvPr>
            <p:ph type="ctrTitle" hasCustomPrompt="1"/>
          </p:nvPr>
        </p:nvSpPr>
        <p:spPr>
          <a:xfrm>
            <a:off x="356616" y="292608"/>
            <a:ext cx="7177088" cy="1062833"/>
          </a:xfrm>
        </p:spPr>
        <p:txBody>
          <a:bodyPr anchor="t" anchorCtr="0">
            <a:noAutofit/>
          </a:bodyPr>
          <a:lstStyle>
            <a:lvl1pPr>
              <a:lnSpc>
                <a:spcPts val="3100"/>
              </a:lnSpc>
              <a:defRPr sz="3000" b="1" spc="0">
                <a:solidFill>
                  <a:schemeClr val="tx2"/>
                </a:solidFill>
                <a:latin typeface="+mj-lt"/>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6" y="1753473"/>
            <a:ext cx="7200613" cy="523168"/>
          </a:xfrm>
        </p:spPr>
        <p:txBody>
          <a:bodyPr>
            <a:normAutofit/>
          </a:bodyPr>
          <a:lstStyle>
            <a:lvl1pPr marL="0" indent="0" algn="l">
              <a:buNone/>
              <a:defRPr sz="1400" b="1">
                <a:solidFill>
                  <a:schemeClr val="tx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464800"/>
            <a:ext cx="3196078" cy="135734"/>
          </a:xfrm>
          <a:prstGeom prst="rect">
            <a:avLst/>
          </a:prstGeom>
        </p:spPr>
        <p:txBody>
          <a:bodyPr/>
          <a:lstStyle>
            <a:lvl1pPr algn="l">
              <a:defRPr sz="1200">
                <a:solidFill>
                  <a:schemeClr val="tx2"/>
                </a:solidFill>
                <a:latin typeface="+mn-lt"/>
                <a:cs typeface="Calibri"/>
              </a:defRPr>
            </a:lvl1pPr>
          </a:lstStyle>
          <a:p>
            <a:fld id="{92DC667E-BB65-4806-A2FB-E62837F20B58}" type="datetime4">
              <a:rPr lang="en-US" smtClean="0"/>
              <a:t>January 27, 2021</a:t>
            </a:fld>
            <a:endParaRPr lang="en-US" dirty="0"/>
          </a:p>
        </p:txBody>
      </p:sp>
    </p:spTree>
    <p:extLst>
      <p:ext uri="{BB962C8B-B14F-4D97-AF65-F5344CB8AC3E}">
        <p14:creationId xmlns:p14="http://schemas.microsoft.com/office/powerpoint/2010/main" val="3992972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Agenda/Contents Buildmark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2"/>
                </a:solidFill>
                <a:latin typeface="+mj-lt"/>
                <a:cs typeface="Calibri"/>
              </a:defRPr>
            </a:lvl1p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sz="half" idx="1"/>
          </p:nvPr>
        </p:nvSpPr>
        <p:spPr>
          <a:xfrm>
            <a:off x="358774" y="1106424"/>
            <a:ext cx="7424711" cy="3059175"/>
          </a:xfrm>
        </p:spPr>
        <p:txBody>
          <a:bodyPr>
            <a:normAutofit/>
          </a:bodyPr>
          <a:lstStyle>
            <a:lvl1pPr marL="457200" indent="-457200">
              <a:buClrTx/>
              <a:buFont typeface="+mj-lt"/>
              <a:buAutoNum type="arabicPeriod"/>
              <a:defRPr sz="1400" b="1">
                <a:solidFill>
                  <a:schemeClr val="tx2"/>
                </a:solidFill>
                <a:latin typeface="+mn-lt"/>
                <a:cs typeface="Calibri"/>
              </a:defRPr>
            </a:lvl1pPr>
            <a:lvl2pPr marL="603250" indent="-457200">
              <a:buClr>
                <a:schemeClr val="bg1"/>
              </a:buClr>
              <a:buFont typeface="+mj-lt"/>
              <a:buAutoNum type="arabicPeriod"/>
              <a:defRPr sz="2400"/>
            </a:lvl2pPr>
            <a:lvl3pPr marL="744538" indent="-457200">
              <a:buClr>
                <a:schemeClr val="bg1"/>
              </a:buClr>
              <a:buFont typeface="+mj-lt"/>
              <a:buAutoNum type="arabicPeriod"/>
              <a:defRPr sz="2000"/>
            </a:lvl3pPr>
            <a:lvl4pPr marL="769938" indent="-342900">
              <a:buClr>
                <a:schemeClr val="bg1"/>
              </a:buClr>
              <a:buFont typeface="+mj-lt"/>
              <a:buAutoNum type="arabicPeriod"/>
              <a:defRPr sz="1800"/>
            </a:lvl4pPr>
            <a:lvl5pPr marL="914400" indent="-342900">
              <a:buClr>
                <a:schemeClr val="bg1"/>
              </a:buClr>
              <a:buFont typeface="+mj-lt"/>
              <a:buAutoNum type="arabicPeriod"/>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Tree>
    <p:extLst>
      <p:ext uri="{BB962C8B-B14F-4D97-AF65-F5344CB8AC3E}">
        <p14:creationId xmlns:p14="http://schemas.microsoft.com/office/powerpoint/2010/main" val="41924359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Divider Buildmark White">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sp>
        <p:nvSpPr>
          <p:cNvPr id="2" name="Title 1"/>
          <p:cNvSpPr>
            <a:spLocks noGrp="1"/>
          </p:cNvSpPr>
          <p:nvPr>
            <p:ph type="title" hasCustomPrompt="1"/>
          </p:nvPr>
        </p:nvSpPr>
        <p:spPr>
          <a:xfrm>
            <a:off x="356616" y="292608"/>
            <a:ext cx="6816725" cy="1060704"/>
          </a:xfrm>
        </p:spPr>
        <p:txBody>
          <a:bodyPr anchor="t" anchorCtr="0">
            <a:noAutofit/>
          </a:bodyPr>
          <a:lstStyle>
            <a:lvl1pPr algn="l">
              <a:lnSpc>
                <a:spcPts val="3100"/>
              </a:lnSpc>
              <a:defRPr sz="3000" b="1" cap="none" spc="0">
                <a:solidFill>
                  <a:schemeClr val="tx2"/>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
        <p:nvSpPr>
          <p:cNvPr id="59" name="Subtitle 2"/>
          <p:cNvSpPr>
            <a:spLocks noGrp="1"/>
          </p:cNvSpPr>
          <p:nvPr>
            <p:ph type="subTitle" idx="1"/>
          </p:nvPr>
        </p:nvSpPr>
        <p:spPr>
          <a:xfrm>
            <a:off x="356616" y="1753473"/>
            <a:ext cx="7200613" cy="523168"/>
          </a:xfrm>
        </p:spPr>
        <p:txBody>
          <a:bodyPr>
            <a:normAutofit/>
          </a:bodyPr>
          <a:lstStyle>
            <a:lvl1pPr marL="0" indent="0" algn="l">
              <a:buNone/>
              <a:defRPr sz="1400" b="1">
                <a:solidFill>
                  <a:schemeClr val="tx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64870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Sub Division Logo layout">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sp>
        <p:nvSpPr>
          <p:cNvPr id="2" name="Title 1"/>
          <p:cNvSpPr>
            <a:spLocks noGrp="1"/>
          </p:cNvSpPr>
          <p:nvPr>
            <p:ph type="title" hasCustomPrompt="1"/>
          </p:nvPr>
        </p:nvSpPr>
        <p:spPr>
          <a:xfrm>
            <a:off x="356616" y="292608"/>
            <a:ext cx="6816725" cy="1060704"/>
          </a:xfrm>
        </p:spPr>
        <p:txBody>
          <a:bodyPr anchor="t" anchorCtr="0">
            <a:noAutofit/>
          </a:bodyPr>
          <a:lstStyle>
            <a:lvl1pPr algn="l">
              <a:lnSpc>
                <a:spcPts val="3100"/>
              </a:lnSpc>
              <a:defRPr sz="3000" b="1" cap="none" spc="0">
                <a:solidFill>
                  <a:schemeClr val="tx2"/>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Tree>
    <p:extLst>
      <p:ext uri="{BB962C8B-B14F-4D97-AF65-F5344CB8AC3E}">
        <p14:creationId xmlns:p14="http://schemas.microsoft.com/office/powerpoint/2010/main" val="3740030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B131E21-F597-499E-A553-27794AFDC965}"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8" name="Text Placeholder 6"/>
          <p:cNvSpPr>
            <a:spLocks noGrp="1"/>
          </p:cNvSpPr>
          <p:nvPr>
            <p:ph type="body" sz="quarter" idx="14"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sp>
        <p:nvSpPr>
          <p:cNvPr id="7" name="Content Placeholder 6"/>
          <p:cNvSpPr>
            <a:spLocks noGrp="1"/>
          </p:cNvSpPr>
          <p:nvPr>
            <p:ph sz="quarter" idx="15"/>
          </p:nvPr>
        </p:nvSpPr>
        <p:spPr>
          <a:xfrm>
            <a:off x="371475" y="1109663"/>
            <a:ext cx="8418513" cy="30702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4284466748"/>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with Content Bold 1st Lev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573966-50FB-4AB2-AEBC-19CE2B1413F1}"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9" name="Content Placeholder 15"/>
          <p:cNvSpPr>
            <a:spLocks noGrp="1"/>
          </p:cNvSpPr>
          <p:nvPr>
            <p:ph sz="quarter" idx="13"/>
          </p:nvPr>
        </p:nvSpPr>
        <p:spPr>
          <a:xfrm>
            <a:off x="371474" y="1106424"/>
            <a:ext cx="8403023" cy="3059175"/>
          </a:xfrm>
        </p:spPr>
        <p:txBody>
          <a:bodyPr numCol="1" spcCol="457200"/>
          <a:lstStyle>
            <a:lvl1pPr>
              <a:spcAft>
                <a:spcPts val="300"/>
              </a:spcAft>
              <a:defRPr b="1">
                <a:solidFill>
                  <a:schemeClr val="accent1"/>
                </a:solidFill>
              </a:defRPr>
            </a:lvl1pPr>
            <a:lvl2pPr>
              <a:spcAft>
                <a:spcPts val="300"/>
              </a:spcAft>
              <a:defRPr/>
            </a:lvl2pPr>
            <a:lvl3pPr>
              <a:spcAft>
                <a:spcPts val="300"/>
              </a:spcAft>
              <a:defRPr/>
            </a:lvl3pPr>
            <a:lvl4pPr>
              <a:lnSpc>
                <a:spcPts val="1600"/>
              </a:lnSpc>
              <a:spcAft>
                <a:spcPts val="300"/>
              </a:spcAft>
              <a:defRPr/>
            </a:lvl4pPr>
            <a:lvl5pPr>
              <a:lnSpc>
                <a:spcPts val="1600"/>
              </a:lnSpc>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6"/>
          <p:cNvSpPr>
            <a:spLocks noGrp="1"/>
          </p:cNvSpPr>
          <p:nvPr>
            <p:ph type="body" sz="quarter" idx="14"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24876340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E36D385-E7D9-4408-BB2C-EE2D2F19D48E}"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2" name="Title 1"/>
          <p:cNvSpPr>
            <a:spLocks noGrp="1"/>
          </p:cNvSpPr>
          <p:nvPr>
            <p:ph type="title"/>
          </p:nvPr>
        </p:nvSpPr>
        <p:spPr>
          <a:xfrm>
            <a:off x="358775" y="0"/>
            <a:ext cx="6485605" cy="685800"/>
          </a:xfrm>
        </p:spPr>
        <p:txBody>
          <a:bodyPr/>
          <a:lstStyle>
            <a:lvl1pPr>
              <a:defRPr spc="0"/>
            </a:lvl1pPr>
          </a:lstStyle>
          <a:p>
            <a:r>
              <a:rPr lang="en-US" smtClean="0"/>
              <a:t>Click to edit Master title style</a:t>
            </a:r>
            <a:endParaRPr lang="en-US" dirty="0"/>
          </a:p>
        </p:txBody>
      </p:sp>
      <p:sp>
        <p:nvSpPr>
          <p:cNvPr id="14" name="Content Placeholder 6"/>
          <p:cNvSpPr>
            <a:spLocks noGrp="1"/>
          </p:cNvSpPr>
          <p:nvPr>
            <p:ph sz="quarter" idx="16"/>
          </p:nvPr>
        </p:nvSpPr>
        <p:spPr>
          <a:xfrm>
            <a:off x="361950" y="1106488"/>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5" name="Content Placeholder 6"/>
          <p:cNvSpPr>
            <a:spLocks noGrp="1"/>
          </p:cNvSpPr>
          <p:nvPr>
            <p:ph sz="quarter" idx="17"/>
          </p:nvPr>
        </p:nvSpPr>
        <p:spPr>
          <a:xfrm>
            <a:off x="4749800" y="1109663"/>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7" name="Content Placeholder 6"/>
          <p:cNvSpPr>
            <a:spLocks noGrp="1"/>
          </p:cNvSpPr>
          <p:nvPr>
            <p:ph sz="quarter" idx="18"/>
          </p:nvPr>
        </p:nvSpPr>
        <p:spPr>
          <a:xfrm>
            <a:off x="361950" y="2988895"/>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8" name="Content Placeholder 6"/>
          <p:cNvSpPr>
            <a:spLocks noGrp="1"/>
          </p:cNvSpPr>
          <p:nvPr>
            <p:ph sz="quarter" idx="19"/>
          </p:nvPr>
        </p:nvSpPr>
        <p:spPr>
          <a:xfrm>
            <a:off x="4749800" y="2992070"/>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0" name="Text Placeholder 6"/>
          <p:cNvSpPr>
            <a:spLocks noGrp="1"/>
          </p:cNvSpPr>
          <p:nvPr>
            <p:ph type="body" sz="quarter" idx="20"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259651016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12" name="Date Placeholder 3"/>
          <p:cNvSpPr>
            <a:spLocks noGrp="1"/>
          </p:cNvSpPr>
          <p:nvPr>
            <p:ph type="dt" sz="half" idx="2"/>
          </p:nvPr>
        </p:nvSpPr>
        <p:spPr>
          <a:xfrm>
            <a:off x="6520532" y="4933188"/>
            <a:ext cx="1877065" cy="210312"/>
          </a:xfrm>
          <a:prstGeom prst="rect">
            <a:avLst/>
          </a:prstGeom>
        </p:spPr>
        <p:txBody>
          <a:bodyPr vert="horz" lIns="0" tIns="0" rIns="91440" bIns="0" rtlCol="0" anchor="ctr" anchorCtr="0"/>
          <a:lstStyle>
            <a:lvl1pPr algn="r">
              <a:defRPr sz="800" b="1">
                <a:solidFill>
                  <a:srgbClr val="646464"/>
                </a:solidFill>
                <a:latin typeface="Arial"/>
                <a:cs typeface="Arial"/>
              </a:defRPr>
            </a:lvl1pPr>
          </a:lstStyle>
          <a:p>
            <a:fld id="{99CBBB4C-2AE8-4558-8CA7-008A69BF9C5E}" type="datetime4">
              <a:rPr lang="en-US" smtClean="0"/>
              <a:t>January 27, 2021</a:t>
            </a:fld>
            <a:endParaRPr lang="en-US" dirty="0"/>
          </a:p>
        </p:txBody>
      </p:sp>
      <p:sp>
        <p:nvSpPr>
          <p:cNvPr id="13"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64"/>
                </a:solidFill>
                <a:latin typeface="Arial"/>
                <a:cs typeface="Arial"/>
              </a:defRPr>
            </a:lvl1pPr>
          </a:lstStyle>
          <a:p>
            <a:r>
              <a:rPr lang="en-GB" smtClean="0"/>
              <a:t>Copyright © 2020 SPX Radiodetection. All rights reserved.</a:t>
            </a:r>
            <a:endParaRPr lang="en-US" dirty="0"/>
          </a:p>
        </p:txBody>
      </p:sp>
      <p:sp>
        <p:nvSpPr>
          <p:cNvPr id="14" name="Slide Number Placeholder 5"/>
          <p:cNvSpPr>
            <a:spLocks noGrp="1"/>
          </p:cNvSpPr>
          <p:nvPr>
            <p:ph type="sldNum" sz="quarter" idx="4"/>
          </p:nvPr>
        </p:nvSpPr>
        <p:spPr>
          <a:xfrm>
            <a:off x="8399572" y="4933188"/>
            <a:ext cx="391055" cy="210312"/>
          </a:xfrm>
          <a:prstGeom prst="rect">
            <a:avLst/>
          </a:prstGeom>
        </p:spPr>
        <p:txBody>
          <a:bodyPr vert="horz" lIns="0" tIns="0" rIns="0" bIns="0" rtlCol="0" anchor="ctr" anchorCtr="0"/>
          <a:lstStyle>
            <a:lvl1pPr algn="r">
              <a:defRPr sz="800" b="1">
                <a:solidFill>
                  <a:schemeClr val="bg1"/>
                </a:solidFill>
                <a:latin typeface="Arial"/>
                <a:cs typeface="Arial"/>
              </a:defRPr>
            </a:lvl1pPr>
          </a:lstStyle>
          <a:p>
            <a:fld id="{0A0F11D4-4D2F-B044-AC58-2D9204F8F0F5}" type="slidenum">
              <a:rPr lang="en-US" smtClean="0"/>
              <a:pPr/>
              <a:t>‹#›</a:t>
            </a:fld>
            <a:endParaRPr lang="en-US" dirty="0"/>
          </a:p>
        </p:txBody>
      </p:sp>
      <p:sp>
        <p:nvSpPr>
          <p:cNvPr id="11" name="Content Placeholder 15"/>
          <p:cNvSpPr>
            <a:spLocks noGrp="1"/>
          </p:cNvSpPr>
          <p:nvPr>
            <p:ph sz="quarter" idx="14"/>
          </p:nvPr>
        </p:nvSpPr>
        <p:spPr>
          <a:xfrm>
            <a:off x="365760" y="1501775"/>
            <a:ext cx="8412480" cy="2765425"/>
          </a:xfrm>
        </p:spPr>
        <p:txBody>
          <a:bodyPr numCol="1" spcCol="45720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6"/>
          <p:cNvSpPr>
            <a:spLocks noGrp="1"/>
          </p:cNvSpPr>
          <p:nvPr>
            <p:ph sz="quarter" idx="18"/>
          </p:nvPr>
        </p:nvSpPr>
        <p:spPr>
          <a:xfrm>
            <a:off x="361949" y="1109663"/>
            <a:ext cx="8428677" cy="303007"/>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8"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275062668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7" name="Content Placeholder 6"/>
          <p:cNvSpPr>
            <a:spLocks noGrp="1"/>
          </p:cNvSpPr>
          <p:nvPr>
            <p:ph sz="quarter" idx="16"/>
          </p:nvPr>
        </p:nvSpPr>
        <p:spPr>
          <a:xfrm>
            <a:off x="361950" y="1106488"/>
            <a:ext cx="4017600" cy="30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Content Placeholder 6"/>
          <p:cNvSpPr>
            <a:spLocks noGrp="1"/>
          </p:cNvSpPr>
          <p:nvPr>
            <p:ph sz="quarter" idx="17"/>
          </p:nvPr>
        </p:nvSpPr>
        <p:spPr>
          <a:xfrm>
            <a:off x="4749800" y="1109663"/>
            <a:ext cx="4017600" cy="30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lvl1pPr>
              <a:defRPr spc="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40CDF48-83F1-442E-9CFC-08490C65415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8"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375602615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7" name="Content Placeholder 6"/>
          <p:cNvSpPr>
            <a:spLocks noGrp="1"/>
          </p:cNvSpPr>
          <p:nvPr>
            <p:ph sz="quarter" idx="16"/>
          </p:nvPr>
        </p:nvSpPr>
        <p:spPr>
          <a:xfrm>
            <a:off x="361950" y="1501159"/>
            <a:ext cx="4017600" cy="28470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Content Placeholder 6"/>
          <p:cNvSpPr>
            <a:spLocks noGrp="1"/>
          </p:cNvSpPr>
          <p:nvPr>
            <p:ph sz="quarter" idx="17"/>
          </p:nvPr>
        </p:nvSpPr>
        <p:spPr>
          <a:xfrm>
            <a:off x="4749800" y="1504334"/>
            <a:ext cx="4017600" cy="28470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lvl1pPr>
              <a:defRPr spc="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991CCB-A186-4742-9C07-98FFE209CA7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1" name="Content Placeholder 6"/>
          <p:cNvSpPr>
            <a:spLocks noGrp="1"/>
          </p:cNvSpPr>
          <p:nvPr>
            <p:ph sz="quarter" idx="18"/>
          </p:nvPr>
        </p:nvSpPr>
        <p:spPr>
          <a:xfrm>
            <a:off x="361950" y="1106489"/>
            <a:ext cx="4017600" cy="306182"/>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14" name="Content Placeholder 6"/>
          <p:cNvSpPr>
            <a:spLocks noGrp="1"/>
          </p:cNvSpPr>
          <p:nvPr>
            <p:ph sz="quarter" idx="19"/>
          </p:nvPr>
        </p:nvSpPr>
        <p:spPr>
          <a:xfrm>
            <a:off x="4749800" y="1109664"/>
            <a:ext cx="4017600" cy="306182"/>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10" name="Text Placeholder 6"/>
          <p:cNvSpPr>
            <a:spLocks noGrp="1"/>
          </p:cNvSpPr>
          <p:nvPr>
            <p:ph type="body" sz="quarter" idx="20"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227661542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5DADFB0-7E7E-4338-AF06-F481288CD88A}" type="datetime4">
              <a:rPr lang="en-US" smtClean="0"/>
              <a:t>January 27, 2021</a:t>
            </a:fld>
            <a:endParaRPr lang="en-US" dirty="0"/>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dirty="0"/>
          </a:p>
        </p:txBody>
      </p:sp>
      <p:sp>
        <p:nvSpPr>
          <p:cNvPr id="8" name="Chart Placeholder 6"/>
          <p:cNvSpPr>
            <a:spLocks noGrp="1"/>
          </p:cNvSpPr>
          <p:nvPr>
            <p:ph type="chart" sz="quarter" idx="14"/>
          </p:nvPr>
        </p:nvSpPr>
        <p:spPr>
          <a:xfrm>
            <a:off x="375592" y="1106424"/>
            <a:ext cx="4023360" cy="3059175"/>
          </a:xfrm>
        </p:spPr>
        <p:txBody>
          <a:bodyPr/>
          <a:lstStyle/>
          <a:p>
            <a:r>
              <a:rPr lang="en-US" smtClean="0"/>
              <a:t>Click icon to add chart</a:t>
            </a:r>
            <a:endParaRPr lang="en-US" dirty="0"/>
          </a:p>
        </p:txBody>
      </p:sp>
      <p:cxnSp>
        <p:nvCxnSpPr>
          <p:cNvPr id="10" name="Straight Connector 9"/>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1" name="Chart Placeholder 10"/>
          <p:cNvSpPr>
            <a:spLocks noGrp="1"/>
          </p:cNvSpPr>
          <p:nvPr>
            <p:ph type="chart" sz="quarter" idx="15"/>
          </p:nvPr>
        </p:nvSpPr>
        <p:spPr>
          <a:xfrm>
            <a:off x="4757738" y="1106424"/>
            <a:ext cx="4017962" cy="3059175"/>
          </a:xfrm>
        </p:spPr>
        <p:txBody>
          <a:bodyPr/>
          <a:lstStyle/>
          <a:p>
            <a:r>
              <a:rPr lang="en-US" smtClean="0"/>
              <a:t>Click icon to add chart</a:t>
            </a:r>
            <a:endParaRPr lang="en-US"/>
          </a:p>
        </p:txBody>
      </p:sp>
      <p:cxnSp>
        <p:nvCxnSpPr>
          <p:cNvPr id="9" name="Straight Connector 8"/>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4"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sp>
        <p:nvSpPr>
          <p:cNvPr id="2" name="Title 1"/>
          <p:cNvSpPr>
            <a:spLocks noGrp="1"/>
          </p:cNvSpPr>
          <p:nvPr>
            <p:ph type="title"/>
          </p:nvPr>
        </p:nvSpPr>
        <p:spPr/>
        <p:txBody>
          <a:bodyPr/>
          <a:lstStyle/>
          <a:p>
            <a:r>
              <a:rPr lang="en-US" smtClean="0"/>
              <a:t>Click to edit Master title style</a:t>
            </a:r>
            <a:endParaRPr lang="en-ZA"/>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37069832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nten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4CE1CB-A3DA-4CAA-A6FF-1879F3642D07}"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2" name="Title 1"/>
          <p:cNvSpPr>
            <a:spLocks noGrp="1"/>
          </p:cNvSpPr>
          <p:nvPr>
            <p:ph type="title"/>
          </p:nvPr>
        </p:nvSpPr>
        <p:spPr>
          <a:xfrm>
            <a:off x="358775" y="0"/>
            <a:ext cx="6485605" cy="685800"/>
          </a:xfrm>
        </p:spPr>
        <p:txBody>
          <a:bodyPr/>
          <a:lstStyle>
            <a:lvl1pPr>
              <a:defRPr spc="0"/>
            </a:lvl1pPr>
          </a:lstStyle>
          <a:p>
            <a:r>
              <a:rPr lang="en-US" smtClean="0"/>
              <a:t>Click to edit Master title style</a:t>
            </a:r>
            <a:endParaRPr lang="en-US" dirty="0"/>
          </a:p>
        </p:txBody>
      </p:sp>
      <p:sp>
        <p:nvSpPr>
          <p:cNvPr id="14" name="Content Placeholder 6"/>
          <p:cNvSpPr>
            <a:spLocks noGrp="1"/>
          </p:cNvSpPr>
          <p:nvPr>
            <p:ph sz="quarter" idx="16"/>
          </p:nvPr>
        </p:nvSpPr>
        <p:spPr>
          <a:xfrm>
            <a:off x="361950" y="1106488"/>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5" name="Content Placeholder 6"/>
          <p:cNvSpPr>
            <a:spLocks noGrp="1"/>
          </p:cNvSpPr>
          <p:nvPr>
            <p:ph sz="quarter" idx="17"/>
          </p:nvPr>
        </p:nvSpPr>
        <p:spPr>
          <a:xfrm>
            <a:off x="4749800" y="1109663"/>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7" name="Content Placeholder 6"/>
          <p:cNvSpPr>
            <a:spLocks noGrp="1"/>
          </p:cNvSpPr>
          <p:nvPr>
            <p:ph sz="quarter" idx="18"/>
          </p:nvPr>
        </p:nvSpPr>
        <p:spPr>
          <a:xfrm>
            <a:off x="361950" y="2988895"/>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8" name="Content Placeholder 6"/>
          <p:cNvSpPr>
            <a:spLocks noGrp="1"/>
          </p:cNvSpPr>
          <p:nvPr>
            <p:ph sz="quarter" idx="19"/>
          </p:nvPr>
        </p:nvSpPr>
        <p:spPr>
          <a:xfrm>
            <a:off x="4749800" y="2992070"/>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0" name="Text Placeholder 6"/>
          <p:cNvSpPr>
            <a:spLocks noGrp="1"/>
          </p:cNvSpPr>
          <p:nvPr>
            <p:ph type="body" sz="quarter" idx="20"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303880625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Key Facts">
    <p:bg>
      <p:bgPr>
        <a:solidFill>
          <a:schemeClr val="accent1"/>
        </a:solidFill>
        <a:effectLst/>
      </p:bgPr>
    </p:bg>
    <p:spTree>
      <p:nvGrpSpPr>
        <p:cNvPr id="1" name=""/>
        <p:cNvGrpSpPr/>
        <p:nvPr/>
      </p:nvGrpSpPr>
      <p:grpSpPr>
        <a:xfrm>
          <a:off x="0" y="0"/>
          <a:ext cx="0" cy="0"/>
          <a:chOff x="0" y="0"/>
          <a:chExt cx="0" cy="0"/>
        </a:xfrm>
      </p:grpSpPr>
      <p:sp>
        <p:nvSpPr>
          <p:cNvPr id="22" name="Freeform 21"/>
          <p:cNvSpPr/>
          <p:nvPr userDrawn="1"/>
        </p:nvSpPr>
        <p:spPr>
          <a:xfrm>
            <a:off x="1381892" y="1"/>
            <a:ext cx="7762107" cy="5153332"/>
          </a:xfrm>
          <a:custGeom>
            <a:avLst/>
            <a:gdLst>
              <a:gd name="connsiteX0" fmla="*/ 0 w 7747820"/>
              <a:gd name="connsiteY0" fmla="*/ 5122607 h 5122607"/>
              <a:gd name="connsiteX1" fmla="*/ 5122607 w 7747820"/>
              <a:gd name="connsiteY1" fmla="*/ 0 h 5122607"/>
              <a:gd name="connsiteX2" fmla="*/ 7747820 w 7747820"/>
              <a:gd name="connsiteY2" fmla="*/ 0 h 5122607"/>
              <a:gd name="connsiteX3" fmla="*/ 7747820 w 7747820"/>
              <a:gd name="connsiteY3" fmla="*/ 2438400 h 5122607"/>
              <a:gd name="connsiteX4" fmla="*/ 5063613 w 7747820"/>
              <a:gd name="connsiteY4" fmla="*/ 5122607 h 5122607"/>
              <a:gd name="connsiteX5" fmla="*/ 0 w 7747820"/>
              <a:gd name="connsiteY5" fmla="*/ 5122607 h 5122607"/>
              <a:gd name="connsiteX0" fmla="*/ 0 w 7762108"/>
              <a:gd name="connsiteY0" fmla="*/ 5122607 h 5122607"/>
              <a:gd name="connsiteX1" fmla="*/ 5122607 w 7762108"/>
              <a:gd name="connsiteY1" fmla="*/ 0 h 5122607"/>
              <a:gd name="connsiteX2" fmla="*/ 7747820 w 7762108"/>
              <a:gd name="connsiteY2" fmla="*/ 0 h 5122607"/>
              <a:gd name="connsiteX3" fmla="*/ 7762108 w 7762108"/>
              <a:gd name="connsiteY3" fmla="*/ 2438400 h 5122607"/>
              <a:gd name="connsiteX4" fmla="*/ 5063613 w 7762108"/>
              <a:gd name="connsiteY4" fmla="*/ 5122607 h 5122607"/>
              <a:gd name="connsiteX5" fmla="*/ 0 w 7762108"/>
              <a:gd name="connsiteY5" fmla="*/ 5122607 h 5122607"/>
              <a:gd name="connsiteX0" fmla="*/ 0 w 7747984"/>
              <a:gd name="connsiteY0" fmla="*/ 5122607 h 5122607"/>
              <a:gd name="connsiteX1" fmla="*/ 5122607 w 7747984"/>
              <a:gd name="connsiteY1" fmla="*/ 0 h 5122607"/>
              <a:gd name="connsiteX2" fmla="*/ 7747820 w 7747984"/>
              <a:gd name="connsiteY2" fmla="*/ 0 h 5122607"/>
              <a:gd name="connsiteX3" fmla="*/ 7657333 w 7747984"/>
              <a:gd name="connsiteY3" fmla="*/ 2433637 h 5122607"/>
              <a:gd name="connsiteX4" fmla="*/ 5063613 w 7747984"/>
              <a:gd name="connsiteY4" fmla="*/ 5122607 h 5122607"/>
              <a:gd name="connsiteX5" fmla="*/ 0 w 7747984"/>
              <a:gd name="connsiteY5" fmla="*/ 5122607 h 5122607"/>
              <a:gd name="connsiteX0" fmla="*/ 0 w 7749194"/>
              <a:gd name="connsiteY0" fmla="*/ 5122607 h 5122607"/>
              <a:gd name="connsiteX1" fmla="*/ 5122607 w 7749194"/>
              <a:gd name="connsiteY1" fmla="*/ 0 h 5122607"/>
              <a:gd name="connsiteX2" fmla="*/ 7747820 w 7749194"/>
              <a:gd name="connsiteY2" fmla="*/ 0 h 5122607"/>
              <a:gd name="connsiteX3" fmla="*/ 7747820 w 7749194"/>
              <a:gd name="connsiteY3" fmla="*/ 2452687 h 5122607"/>
              <a:gd name="connsiteX4" fmla="*/ 5063613 w 7749194"/>
              <a:gd name="connsiteY4" fmla="*/ 5122607 h 5122607"/>
              <a:gd name="connsiteX5" fmla="*/ 0 w 7749194"/>
              <a:gd name="connsiteY5" fmla="*/ 5122607 h 5122607"/>
              <a:gd name="connsiteX0" fmla="*/ 0 w 7757345"/>
              <a:gd name="connsiteY0" fmla="*/ 5122607 h 5122607"/>
              <a:gd name="connsiteX1" fmla="*/ 5122607 w 7757345"/>
              <a:gd name="connsiteY1" fmla="*/ 0 h 5122607"/>
              <a:gd name="connsiteX2" fmla="*/ 7747820 w 7757345"/>
              <a:gd name="connsiteY2" fmla="*/ 0 h 5122607"/>
              <a:gd name="connsiteX3" fmla="*/ 7757345 w 7757345"/>
              <a:gd name="connsiteY3" fmla="*/ 2443162 h 5122607"/>
              <a:gd name="connsiteX4" fmla="*/ 5063613 w 7757345"/>
              <a:gd name="connsiteY4" fmla="*/ 5122607 h 5122607"/>
              <a:gd name="connsiteX5" fmla="*/ 0 w 7757345"/>
              <a:gd name="connsiteY5" fmla="*/ 5122607 h 5122607"/>
              <a:gd name="connsiteX0" fmla="*/ 0 w 7763093"/>
              <a:gd name="connsiteY0" fmla="*/ 5132133 h 5132133"/>
              <a:gd name="connsiteX1" fmla="*/ 5122607 w 7763093"/>
              <a:gd name="connsiteY1" fmla="*/ 9526 h 5132133"/>
              <a:gd name="connsiteX2" fmla="*/ 7762107 w 7763093"/>
              <a:gd name="connsiteY2" fmla="*/ 0 h 5132133"/>
              <a:gd name="connsiteX3" fmla="*/ 7757345 w 7763093"/>
              <a:gd name="connsiteY3" fmla="*/ 2452688 h 5132133"/>
              <a:gd name="connsiteX4" fmla="*/ 5063613 w 7763093"/>
              <a:gd name="connsiteY4" fmla="*/ 5132133 h 5132133"/>
              <a:gd name="connsiteX5" fmla="*/ 0 w 7763093"/>
              <a:gd name="connsiteY5" fmla="*/ 5132133 h 5132133"/>
              <a:gd name="connsiteX0" fmla="*/ 0 w 7762107"/>
              <a:gd name="connsiteY0" fmla="*/ 5132133 h 5132133"/>
              <a:gd name="connsiteX1" fmla="*/ 5122607 w 7762107"/>
              <a:gd name="connsiteY1" fmla="*/ 952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4165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2260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294057 w 7762107"/>
              <a:gd name="connsiteY1" fmla="*/ 2857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41927"/>
              <a:gd name="connsiteX1" fmla="*/ 5132132 w 7762107"/>
              <a:gd name="connsiteY1" fmla="*/ 1 h 5141927"/>
              <a:gd name="connsiteX2" fmla="*/ 7762107 w 7762107"/>
              <a:gd name="connsiteY2" fmla="*/ 0 h 5141927"/>
              <a:gd name="connsiteX3" fmla="*/ 7757345 w 7762107"/>
              <a:gd name="connsiteY3" fmla="*/ 2452688 h 5141927"/>
              <a:gd name="connsiteX4" fmla="*/ 5063613 w 7762107"/>
              <a:gd name="connsiteY4" fmla="*/ 5141927 h 5141927"/>
              <a:gd name="connsiteX5" fmla="*/ 0 w 7762107"/>
              <a:gd name="connsiteY5" fmla="*/ 5132133 h 5141927"/>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102942 w 7762107"/>
              <a:gd name="connsiteY4" fmla="*/ 5122337 h 5132133"/>
              <a:gd name="connsiteX5" fmla="*/ 0 w 7762107"/>
              <a:gd name="connsiteY5" fmla="*/ 5132133 h 5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107" h="5132133">
                <a:moveTo>
                  <a:pt x="0" y="5132133"/>
                </a:moveTo>
                <a:lnTo>
                  <a:pt x="5132132" y="1"/>
                </a:lnTo>
                <a:lnTo>
                  <a:pt x="7762107" y="0"/>
                </a:lnTo>
                <a:cubicBezTo>
                  <a:pt x="7762108" y="846138"/>
                  <a:pt x="7752582" y="1639888"/>
                  <a:pt x="7757345" y="2452688"/>
                </a:cubicBezTo>
                <a:lnTo>
                  <a:pt x="5102942" y="5122337"/>
                </a:lnTo>
                <a:lnTo>
                  <a:pt x="0" y="5132133"/>
                </a:lnTo>
                <a:close/>
              </a:path>
            </a:pathLst>
          </a:custGeom>
          <a:gradFill flip="none" rotWithShape="1">
            <a:gsLst>
              <a:gs pos="0">
                <a:schemeClr val="accent1"/>
              </a:gs>
              <a:gs pos="100000">
                <a:srgbClr val="00357B"/>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Freeform 22"/>
          <p:cNvSpPr/>
          <p:nvPr userDrawn="1"/>
        </p:nvSpPr>
        <p:spPr>
          <a:xfrm>
            <a:off x="6435672" y="2448656"/>
            <a:ext cx="2703871" cy="2704677"/>
          </a:xfrm>
          <a:custGeom>
            <a:avLst/>
            <a:gdLst>
              <a:gd name="connsiteX0" fmla="*/ 2684206 w 2684206"/>
              <a:gd name="connsiteY0" fmla="*/ 0 h 2703871"/>
              <a:gd name="connsiteX1" fmla="*/ 2684206 w 2684206"/>
              <a:gd name="connsiteY1" fmla="*/ 2703871 h 2703871"/>
              <a:gd name="connsiteX2" fmla="*/ 0 w 2684206"/>
              <a:gd name="connsiteY2" fmla="*/ 2703871 h 2703871"/>
              <a:gd name="connsiteX3" fmla="*/ 2684206 w 2684206"/>
              <a:gd name="connsiteY3" fmla="*/ 0 h 2703871"/>
              <a:gd name="connsiteX0" fmla="*/ 2703871 w 2703871"/>
              <a:gd name="connsiteY0" fmla="*/ 0 h 2703871"/>
              <a:gd name="connsiteX1" fmla="*/ 2703871 w 2703871"/>
              <a:gd name="connsiteY1" fmla="*/ 2703871 h 2703871"/>
              <a:gd name="connsiteX2" fmla="*/ 0 w 2703871"/>
              <a:gd name="connsiteY2" fmla="*/ 2694039 h 2703871"/>
              <a:gd name="connsiteX3" fmla="*/ 2703871 w 2703871"/>
              <a:gd name="connsiteY3" fmla="*/ 0 h 2703871"/>
            </a:gdLst>
            <a:ahLst/>
            <a:cxnLst>
              <a:cxn ang="0">
                <a:pos x="connsiteX0" y="connsiteY0"/>
              </a:cxn>
              <a:cxn ang="0">
                <a:pos x="connsiteX1" y="connsiteY1"/>
              </a:cxn>
              <a:cxn ang="0">
                <a:pos x="connsiteX2" y="connsiteY2"/>
              </a:cxn>
              <a:cxn ang="0">
                <a:pos x="connsiteX3" y="connsiteY3"/>
              </a:cxn>
            </a:cxnLst>
            <a:rect l="l" t="t" r="r" b="b"/>
            <a:pathLst>
              <a:path w="2703871" h="2703871">
                <a:moveTo>
                  <a:pt x="2703871" y="0"/>
                </a:moveTo>
                <a:lnTo>
                  <a:pt x="2703871" y="2703871"/>
                </a:lnTo>
                <a:lnTo>
                  <a:pt x="0" y="2694039"/>
                </a:lnTo>
                <a:lnTo>
                  <a:pt x="2703871"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Footer Placeholder 4"/>
          <p:cNvSpPr>
            <a:spLocks noGrp="1"/>
          </p:cNvSpPr>
          <p:nvPr userDrawn="1">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mn-lt"/>
                <a:cs typeface="Arial"/>
              </a:defRPr>
            </a:lvl1pPr>
          </a:lstStyle>
          <a:p>
            <a:r>
              <a:rPr lang="en-GB" smtClean="0"/>
              <a:t>Copyright © 2020 SPX Radiodetection. All rights reserved.</a:t>
            </a:r>
            <a:endParaRPr lang="en-US" dirty="0"/>
          </a:p>
        </p:txBody>
      </p:sp>
      <p:grpSp>
        <p:nvGrpSpPr>
          <p:cNvPr id="13" name="Group 12"/>
          <p:cNvGrpSpPr>
            <a:grpSpLocks noChangeAspect="1"/>
          </p:cNvGrpSpPr>
          <p:nvPr userDrawn="1"/>
        </p:nvGrpSpPr>
        <p:grpSpPr>
          <a:xfrm>
            <a:off x="8326611" y="349330"/>
            <a:ext cx="456947" cy="666000"/>
            <a:chOff x="3940175" y="1652588"/>
            <a:chExt cx="1270000" cy="1851025"/>
          </a:xfrm>
          <a:solidFill>
            <a:schemeClr val="tx2"/>
          </a:solidFill>
        </p:grpSpPr>
        <p:sp>
          <p:nvSpPr>
            <p:cNvPr id="14"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24" name="Group 23"/>
          <p:cNvGrpSpPr>
            <a:grpSpLocks noChangeAspect="1"/>
          </p:cNvGrpSpPr>
          <p:nvPr userDrawn="1"/>
        </p:nvGrpSpPr>
        <p:grpSpPr>
          <a:xfrm>
            <a:off x="8326611" y="349330"/>
            <a:ext cx="456947" cy="666000"/>
            <a:chOff x="3940175" y="1652588"/>
            <a:chExt cx="1270000" cy="1851025"/>
          </a:xfrm>
          <a:solidFill>
            <a:schemeClr val="bg2"/>
          </a:solidFill>
        </p:grpSpPr>
        <p:sp>
          <p:nvSpPr>
            <p:cNvPr id="2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34" name="Group 33"/>
          <p:cNvGrpSpPr>
            <a:grpSpLocks noChangeAspect="1"/>
          </p:cNvGrpSpPr>
          <p:nvPr userDrawn="1"/>
        </p:nvGrpSpPr>
        <p:grpSpPr>
          <a:xfrm>
            <a:off x="8326611" y="349330"/>
            <a:ext cx="456947" cy="666000"/>
            <a:chOff x="3940175" y="1652588"/>
            <a:chExt cx="1270000" cy="1851025"/>
          </a:xfrm>
          <a:solidFill>
            <a:schemeClr val="tx2"/>
          </a:solidFill>
        </p:grpSpPr>
        <p:sp>
          <p:nvSpPr>
            <p:cNvPr id="3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
        <p:nvSpPr>
          <p:cNvPr id="40" name="Date Placeholder 2"/>
          <p:cNvSpPr>
            <a:spLocks noGrp="1"/>
          </p:cNvSpPr>
          <p:nvPr userDrawn="1">
            <p:ph type="dt" sz="half" idx="10"/>
          </p:nvPr>
        </p:nvSpPr>
        <p:spPr>
          <a:xfrm>
            <a:off x="6520532" y="4933188"/>
            <a:ext cx="1877065" cy="210312"/>
          </a:xfrm>
        </p:spPr>
        <p:txBody>
          <a:bodyPr/>
          <a:lstStyle>
            <a:lvl1pPr>
              <a:defRPr>
                <a:solidFill>
                  <a:schemeClr val="tx1"/>
                </a:solidFill>
                <a:latin typeface="+mn-lt"/>
              </a:defRPr>
            </a:lvl1pPr>
          </a:lstStyle>
          <a:p>
            <a:fld id="{A050506D-AE88-4B2E-9C8C-761B0BA7BA60}" type="datetime4">
              <a:rPr lang="en-US" smtClean="0"/>
              <a:t>January 27, 2021</a:t>
            </a:fld>
            <a:endParaRPr lang="en-US" dirty="0"/>
          </a:p>
        </p:txBody>
      </p:sp>
      <p:sp>
        <p:nvSpPr>
          <p:cNvPr id="41" name="Slide Number Placeholder 4"/>
          <p:cNvSpPr>
            <a:spLocks noGrp="1"/>
          </p:cNvSpPr>
          <p:nvPr userDrawn="1">
            <p:ph type="sldNum" sz="quarter" idx="12"/>
          </p:nvPr>
        </p:nvSpPr>
        <p:spPr>
          <a:xfrm>
            <a:off x="8399572" y="4933188"/>
            <a:ext cx="391055" cy="210312"/>
          </a:xfrm>
        </p:spPr>
        <p:txBody>
          <a:bodyPr/>
          <a:lstStyle>
            <a:lvl1pPr>
              <a:defRPr>
                <a:solidFill>
                  <a:schemeClr val="tx1"/>
                </a:solidFill>
                <a:latin typeface="+mn-lt"/>
              </a:defRPr>
            </a:lvl1pPr>
          </a:lstStyle>
          <a:p>
            <a:fld id="{0A0F11D4-4D2F-B044-AC58-2D9204F8F0F5}" type="slidenum">
              <a:rPr lang="en-US" smtClean="0"/>
              <a:pPr/>
              <a:t>‹#›</a:t>
            </a:fld>
            <a:endParaRPr lang="en-US" dirty="0"/>
          </a:p>
        </p:txBody>
      </p:sp>
      <p:sp>
        <p:nvSpPr>
          <p:cNvPr id="3" name="Text Placeholder 2"/>
          <p:cNvSpPr>
            <a:spLocks noGrp="1"/>
          </p:cNvSpPr>
          <p:nvPr userDrawn="1">
            <p:ph type="body" sz="quarter" idx="13"/>
          </p:nvPr>
        </p:nvSpPr>
        <p:spPr>
          <a:xfrm>
            <a:off x="371474" y="1109663"/>
            <a:ext cx="4032000" cy="341312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32" name="Text Placeholder 2"/>
          <p:cNvSpPr>
            <a:spLocks noGrp="1"/>
          </p:cNvSpPr>
          <p:nvPr userDrawn="1">
            <p:ph type="body" sz="quarter" idx="14"/>
          </p:nvPr>
        </p:nvSpPr>
        <p:spPr>
          <a:xfrm>
            <a:off x="4736624" y="1109663"/>
            <a:ext cx="4032000" cy="341312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p>
            <a:r>
              <a:rPr lang="en-US" smtClean="0"/>
              <a:t>Click to edit Master title style</a:t>
            </a:r>
            <a:endParaRPr lang="en-ZA"/>
          </a:p>
        </p:txBody>
      </p:sp>
    </p:spTree>
    <p:extLst>
      <p:ext uri="{BB962C8B-B14F-4D97-AF65-F5344CB8AC3E}">
        <p14:creationId xmlns:p14="http://schemas.microsoft.com/office/powerpoint/2010/main" val="35150919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Full picture and text">
    <p:spTree>
      <p:nvGrpSpPr>
        <p:cNvPr id="1" name=""/>
        <p:cNvGrpSpPr/>
        <p:nvPr/>
      </p:nvGrpSpPr>
      <p:grpSpPr>
        <a:xfrm>
          <a:off x="0" y="0"/>
          <a:ext cx="0" cy="0"/>
          <a:chOff x="0" y="0"/>
          <a:chExt cx="0" cy="0"/>
        </a:xfrm>
      </p:grpSpPr>
      <p:sp>
        <p:nvSpPr>
          <p:cNvPr id="16" name="Rectangle 15"/>
          <p:cNvSpPr/>
          <p:nvPr userDrawn="1"/>
        </p:nvSpPr>
        <p:spPr>
          <a:xfrm>
            <a:off x="8392586" y="4936158"/>
            <a:ext cx="751413" cy="207342"/>
          </a:xfrm>
          <a:prstGeom prst="rect">
            <a:avLst/>
          </a:prstGeom>
          <a:solidFill>
            <a:srgbClr val="7F7F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9" name="Rectangle 18"/>
          <p:cNvSpPr/>
          <p:nvPr userDrawn="1"/>
        </p:nvSpPr>
        <p:spPr>
          <a:xfrm>
            <a:off x="1" y="4936158"/>
            <a:ext cx="8392586" cy="207342"/>
          </a:xfrm>
          <a:prstGeom prst="rect">
            <a:avLst/>
          </a:prstGeom>
          <a:solidFill>
            <a:srgbClr val="BFBF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3" name="Date Placeholder 2"/>
          <p:cNvSpPr>
            <a:spLocks noGrp="1"/>
          </p:cNvSpPr>
          <p:nvPr>
            <p:ph type="dt" sz="half" idx="10"/>
          </p:nvPr>
        </p:nvSpPr>
        <p:spPr/>
        <p:txBody>
          <a:bodyPr/>
          <a:lstStyle/>
          <a:p>
            <a:fld id="{64670D9D-F8DE-4682-8D75-33C1365B1555}"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6" name="Picture Placeholder 5"/>
          <p:cNvSpPr>
            <a:spLocks noGrp="1"/>
          </p:cNvSpPr>
          <p:nvPr>
            <p:ph type="pic" sz="quarter" idx="13"/>
          </p:nvPr>
        </p:nvSpPr>
        <p:spPr>
          <a:xfrm>
            <a:off x="0" y="0"/>
            <a:ext cx="9144000" cy="4939200"/>
          </a:xfrm>
        </p:spPr>
        <p:txBody>
          <a:bodyPr/>
          <a:lstStyle/>
          <a:p>
            <a:r>
              <a:rPr lang="en-US" smtClean="0"/>
              <a:t>Drag picture to placeholder or click icon to add</a:t>
            </a:r>
            <a:endParaRPr lang="en-ZA"/>
          </a:p>
        </p:txBody>
      </p:sp>
      <p:sp>
        <p:nvSpPr>
          <p:cNvPr id="8" name="Text Placeholder 7"/>
          <p:cNvSpPr>
            <a:spLocks noGrp="1"/>
          </p:cNvSpPr>
          <p:nvPr>
            <p:ph type="body" sz="quarter" idx="14"/>
          </p:nvPr>
        </p:nvSpPr>
        <p:spPr>
          <a:xfrm>
            <a:off x="371475" y="690562"/>
            <a:ext cx="4016375" cy="3489325"/>
          </a:xfrm>
          <a:solidFill>
            <a:schemeClr val="accent5">
              <a:lumMod val="20000"/>
              <a:lumOff val="80000"/>
            </a:schemeClr>
          </a:solidFill>
        </p:spPr>
        <p:txBody>
          <a:bodyPr lIns="126000" tIns="126000" rIns="126000" bIns="12600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118672642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95A5D0-684D-4DC0-BB15-D2E6F206FF51}"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2" name="Title 1"/>
          <p:cNvSpPr>
            <a:spLocks noGrp="1"/>
          </p:cNvSpPr>
          <p:nvPr>
            <p:ph type="title"/>
          </p:nvPr>
        </p:nvSpPr>
        <p:spPr>
          <a:xfrm>
            <a:off x="358775" y="0"/>
            <a:ext cx="6485605" cy="685800"/>
          </a:xfrm>
        </p:spPr>
        <p:txBody>
          <a:bodyPr/>
          <a:lstStyle>
            <a:lvl1pPr>
              <a:defRPr spc="0"/>
            </a:lvl1pPr>
          </a:lstStyle>
          <a:p>
            <a:r>
              <a:rPr lang="en-US" smtClean="0"/>
              <a:t>Click to edit Master title style</a:t>
            </a:r>
            <a:endParaRPr lang="en-US" dirty="0"/>
          </a:p>
        </p:txBody>
      </p:sp>
    </p:spTree>
    <p:extLst>
      <p:ext uri="{BB962C8B-B14F-4D97-AF65-F5344CB8AC3E}">
        <p14:creationId xmlns:p14="http://schemas.microsoft.com/office/powerpoint/2010/main" val="247084630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22" name="Freeform 21"/>
          <p:cNvSpPr/>
          <p:nvPr userDrawn="1"/>
        </p:nvSpPr>
        <p:spPr>
          <a:xfrm>
            <a:off x="1381892" y="1"/>
            <a:ext cx="7762107" cy="5153332"/>
          </a:xfrm>
          <a:custGeom>
            <a:avLst/>
            <a:gdLst>
              <a:gd name="connsiteX0" fmla="*/ 0 w 7747820"/>
              <a:gd name="connsiteY0" fmla="*/ 5122607 h 5122607"/>
              <a:gd name="connsiteX1" fmla="*/ 5122607 w 7747820"/>
              <a:gd name="connsiteY1" fmla="*/ 0 h 5122607"/>
              <a:gd name="connsiteX2" fmla="*/ 7747820 w 7747820"/>
              <a:gd name="connsiteY2" fmla="*/ 0 h 5122607"/>
              <a:gd name="connsiteX3" fmla="*/ 7747820 w 7747820"/>
              <a:gd name="connsiteY3" fmla="*/ 2438400 h 5122607"/>
              <a:gd name="connsiteX4" fmla="*/ 5063613 w 7747820"/>
              <a:gd name="connsiteY4" fmla="*/ 5122607 h 5122607"/>
              <a:gd name="connsiteX5" fmla="*/ 0 w 7747820"/>
              <a:gd name="connsiteY5" fmla="*/ 5122607 h 5122607"/>
              <a:gd name="connsiteX0" fmla="*/ 0 w 7762108"/>
              <a:gd name="connsiteY0" fmla="*/ 5122607 h 5122607"/>
              <a:gd name="connsiteX1" fmla="*/ 5122607 w 7762108"/>
              <a:gd name="connsiteY1" fmla="*/ 0 h 5122607"/>
              <a:gd name="connsiteX2" fmla="*/ 7747820 w 7762108"/>
              <a:gd name="connsiteY2" fmla="*/ 0 h 5122607"/>
              <a:gd name="connsiteX3" fmla="*/ 7762108 w 7762108"/>
              <a:gd name="connsiteY3" fmla="*/ 2438400 h 5122607"/>
              <a:gd name="connsiteX4" fmla="*/ 5063613 w 7762108"/>
              <a:gd name="connsiteY4" fmla="*/ 5122607 h 5122607"/>
              <a:gd name="connsiteX5" fmla="*/ 0 w 7762108"/>
              <a:gd name="connsiteY5" fmla="*/ 5122607 h 5122607"/>
              <a:gd name="connsiteX0" fmla="*/ 0 w 7747984"/>
              <a:gd name="connsiteY0" fmla="*/ 5122607 h 5122607"/>
              <a:gd name="connsiteX1" fmla="*/ 5122607 w 7747984"/>
              <a:gd name="connsiteY1" fmla="*/ 0 h 5122607"/>
              <a:gd name="connsiteX2" fmla="*/ 7747820 w 7747984"/>
              <a:gd name="connsiteY2" fmla="*/ 0 h 5122607"/>
              <a:gd name="connsiteX3" fmla="*/ 7657333 w 7747984"/>
              <a:gd name="connsiteY3" fmla="*/ 2433637 h 5122607"/>
              <a:gd name="connsiteX4" fmla="*/ 5063613 w 7747984"/>
              <a:gd name="connsiteY4" fmla="*/ 5122607 h 5122607"/>
              <a:gd name="connsiteX5" fmla="*/ 0 w 7747984"/>
              <a:gd name="connsiteY5" fmla="*/ 5122607 h 5122607"/>
              <a:gd name="connsiteX0" fmla="*/ 0 w 7749194"/>
              <a:gd name="connsiteY0" fmla="*/ 5122607 h 5122607"/>
              <a:gd name="connsiteX1" fmla="*/ 5122607 w 7749194"/>
              <a:gd name="connsiteY1" fmla="*/ 0 h 5122607"/>
              <a:gd name="connsiteX2" fmla="*/ 7747820 w 7749194"/>
              <a:gd name="connsiteY2" fmla="*/ 0 h 5122607"/>
              <a:gd name="connsiteX3" fmla="*/ 7747820 w 7749194"/>
              <a:gd name="connsiteY3" fmla="*/ 2452687 h 5122607"/>
              <a:gd name="connsiteX4" fmla="*/ 5063613 w 7749194"/>
              <a:gd name="connsiteY4" fmla="*/ 5122607 h 5122607"/>
              <a:gd name="connsiteX5" fmla="*/ 0 w 7749194"/>
              <a:gd name="connsiteY5" fmla="*/ 5122607 h 5122607"/>
              <a:gd name="connsiteX0" fmla="*/ 0 w 7757345"/>
              <a:gd name="connsiteY0" fmla="*/ 5122607 h 5122607"/>
              <a:gd name="connsiteX1" fmla="*/ 5122607 w 7757345"/>
              <a:gd name="connsiteY1" fmla="*/ 0 h 5122607"/>
              <a:gd name="connsiteX2" fmla="*/ 7747820 w 7757345"/>
              <a:gd name="connsiteY2" fmla="*/ 0 h 5122607"/>
              <a:gd name="connsiteX3" fmla="*/ 7757345 w 7757345"/>
              <a:gd name="connsiteY3" fmla="*/ 2443162 h 5122607"/>
              <a:gd name="connsiteX4" fmla="*/ 5063613 w 7757345"/>
              <a:gd name="connsiteY4" fmla="*/ 5122607 h 5122607"/>
              <a:gd name="connsiteX5" fmla="*/ 0 w 7757345"/>
              <a:gd name="connsiteY5" fmla="*/ 5122607 h 5122607"/>
              <a:gd name="connsiteX0" fmla="*/ 0 w 7763093"/>
              <a:gd name="connsiteY0" fmla="*/ 5132133 h 5132133"/>
              <a:gd name="connsiteX1" fmla="*/ 5122607 w 7763093"/>
              <a:gd name="connsiteY1" fmla="*/ 9526 h 5132133"/>
              <a:gd name="connsiteX2" fmla="*/ 7762107 w 7763093"/>
              <a:gd name="connsiteY2" fmla="*/ 0 h 5132133"/>
              <a:gd name="connsiteX3" fmla="*/ 7757345 w 7763093"/>
              <a:gd name="connsiteY3" fmla="*/ 2452688 h 5132133"/>
              <a:gd name="connsiteX4" fmla="*/ 5063613 w 7763093"/>
              <a:gd name="connsiteY4" fmla="*/ 5132133 h 5132133"/>
              <a:gd name="connsiteX5" fmla="*/ 0 w 7763093"/>
              <a:gd name="connsiteY5" fmla="*/ 5132133 h 5132133"/>
              <a:gd name="connsiteX0" fmla="*/ 0 w 7762107"/>
              <a:gd name="connsiteY0" fmla="*/ 5132133 h 5132133"/>
              <a:gd name="connsiteX1" fmla="*/ 5122607 w 7762107"/>
              <a:gd name="connsiteY1" fmla="*/ 952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4165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2260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294057 w 7762107"/>
              <a:gd name="connsiteY1" fmla="*/ 2857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41927"/>
              <a:gd name="connsiteX1" fmla="*/ 5132132 w 7762107"/>
              <a:gd name="connsiteY1" fmla="*/ 1 h 5141927"/>
              <a:gd name="connsiteX2" fmla="*/ 7762107 w 7762107"/>
              <a:gd name="connsiteY2" fmla="*/ 0 h 5141927"/>
              <a:gd name="connsiteX3" fmla="*/ 7757345 w 7762107"/>
              <a:gd name="connsiteY3" fmla="*/ 2452688 h 5141927"/>
              <a:gd name="connsiteX4" fmla="*/ 5063613 w 7762107"/>
              <a:gd name="connsiteY4" fmla="*/ 5141927 h 5141927"/>
              <a:gd name="connsiteX5" fmla="*/ 0 w 7762107"/>
              <a:gd name="connsiteY5" fmla="*/ 5132133 h 5141927"/>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102942 w 7762107"/>
              <a:gd name="connsiteY4" fmla="*/ 5122337 h 5132133"/>
              <a:gd name="connsiteX5" fmla="*/ 0 w 7762107"/>
              <a:gd name="connsiteY5" fmla="*/ 5132133 h 5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107" h="5132133">
                <a:moveTo>
                  <a:pt x="0" y="5132133"/>
                </a:moveTo>
                <a:lnTo>
                  <a:pt x="5132132" y="1"/>
                </a:lnTo>
                <a:lnTo>
                  <a:pt x="7762107" y="0"/>
                </a:lnTo>
                <a:cubicBezTo>
                  <a:pt x="7762108" y="846138"/>
                  <a:pt x="7752582" y="1639888"/>
                  <a:pt x="7757345" y="2452688"/>
                </a:cubicBezTo>
                <a:lnTo>
                  <a:pt x="5102942" y="5122337"/>
                </a:lnTo>
                <a:lnTo>
                  <a:pt x="0" y="5132133"/>
                </a:lnTo>
                <a:close/>
              </a:path>
            </a:pathLst>
          </a:custGeom>
          <a:gradFill flip="none" rotWithShape="1">
            <a:gsLst>
              <a:gs pos="0">
                <a:schemeClr val="accent1"/>
              </a:gs>
              <a:gs pos="100000">
                <a:srgbClr val="00357B"/>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Freeform 22"/>
          <p:cNvSpPr/>
          <p:nvPr userDrawn="1"/>
        </p:nvSpPr>
        <p:spPr>
          <a:xfrm>
            <a:off x="6435672" y="2448656"/>
            <a:ext cx="2703871" cy="2704677"/>
          </a:xfrm>
          <a:custGeom>
            <a:avLst/>
            <a:gdLst>
              <a:gd name="connsiteX0" fmla="*/ 2684206 w 2684206"/>
              <a:gd name="connsiteY0" fmla="*/ 0 h 2703871"/>
              <a:gd name="connsiteX1" fmla="*/ 2684206 w 2684206"/>
              <a:gd name="connsiteY1" fmla="*/ 2703871 h 2703871"/>
              <a:gd name="connsiteX2" fmla="*/ 0 w 2684206"/>
              <a:gd name="connsiteY2" fmla="*/ 2703871 h 2703871"/>
              <a:gd name="connsiteX3" fmla="*/ 2684206 w 2684206"/>
              <a:gd name="connsiteY3" fmla="*/ 0 h 2703871"/>
              <a:gd name="connsiteX0" fmla="*/ 2703871 w 2703871"/>
              <a:gd name="connsiteY0" fmla="*/ 0 h 2703871"/>
              <a:gd name="connsiteX1" fmla="*/ 2703871 w 2703871"/>
              <a:gd name="connsiteY1" fmla="*/ 2703871 h 2703871"/>
              <a:gd name="connsiteX2" fmla="*/ 0 w 2703871"/>
              <a:gd name="connsiteY2" fmla="*/ 2694039 h 2703871"/>
              <a:gd name="connsiteX3" fmla="*/ 2703871 w 2703871"/>
              <a:gd name="connsiteY3" fmla="*/ 0 h 2703871"/>
            </a:gdLst>
            <a:ahLst/>
            <a:cxnLst>
              <a:cxn ang="0">
                <a:pos x="connsiteX0" y="connsiteY0"/>
              </a:cxn>
              <a:cxn ang="0">
                <a:pos x="connsiteX1" y="connsiteY1"/>
              </a:cxn>
              <a:cxn ang="0">
                <a:pos x="connsiteX2" y="connsiteY2"/>
              </a:cxn>
              <a:cxn ang="0">
                <a:pos x="connsiteX3" y="connsiteY3"/>
              </a:cxn>
            </a:cxnLst>
            <a:rect l="l" t="t" r="r" b="b"/>
            <a:pathLst>
              <a:path w="2703871" h="2703871">
                <a:moveTo>
                  <a:pt x="2703871" y="0"/>
                </a:moveTo>
                <a:lnTo>
                  <a:pt x="2703871" y="2703871"/>
                </a:lnTo>
                <a:lnTo>
                  <a:pt x="0" y="2694039"/>
                </a:lnTo>
                <a:lnTo>
                  <a:pt x="2703871"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Footer Placeholder 4"/>
          <p:cNvSpPr>
            <a:spLocks noGrp="1"/>
          </p:cNvSpPr>
          <p:nvPr userDrawn="1">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mn-lt"/>
                <a:cs typeface="Arial"/>
              </a:defRPr>
            </a:lvl1pPr>
          </a:lstStyle>
          <a:p>
            <a:r>
              <a:rPr lang="en-GB" smtClean="0"/>
              <a:t>Copyright © 2020 SPX Radiodetection. All rights reserved.</a:t>
            </a:r>
            <a:endParaRPr lang="en-US" dirty="0"/>
          </a:p>
        </p:txBody>
      </p:sp>
      <p:grpSp>
        <p:nvGrpSpPr>
          <p:cNvPr id="13" name="Group 12"/>
          <p:cNvGrpSpPr>
            <a:grpSpLocks noChangeAspect="1"/>
          </p:cNvGrpSpPr>
          <p:nvPr userDrawn="1"/>
        </p:nvGrpSpPr>
        <p:grpSpPr>
          <a:xfrm>
            <a:off x="8326611" y="349330"/>
            <a:ext cx="456947" cy="666000"/>
            <a:chOff x="3940175" y="1652588"/>
            <a:chExt cx="1270000" cy="1851025"/>
          </a:xfrm>
          <a:solidFill>
            <a:schemeClr val="tx2"/>
          </a:solidFill>
        </p:grpSpPr>
        <p:sp>
          <p:nvSpPr>
            <p:cNvPr id="14"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24" name="Group 23"/>
          <p:cNvGrpSpPr>
            <a:grpSpLocks noChangeAspect="1"/>
          </p:cNvGrpSpPr>
          <p:nvPr userDrawn="1"/>
        </p:nvGrpSpPr>
        <p:grpSpPr>
          <a:xfrm>
            <a:off x="8326611" y="349330"/>
            <a:ext cx="456947" cy="666000"/>
            <a:chOff x="3940175" y="1652588"/>
            <a:chExt cx="1270000" cy="1851025"/>
          </a:xfrm>
          <a:solidFill>
            <a:schemeClr val="bg2"/>
          </a:solidFill>
        </p:grpSpPr>
        <p:sp>
          <p:nvSpPr>
            <p:cNvPr id="2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34" name="Group 33"/>
          <p:cNvGrpSpPr>
            <a:grpSpLocks noChangeAspect="1"/>
          </p:cNvGrpSpPr>
          <p:nvPr userDrawn="1"/>
        </p:nvGrpSpPr>
        <p:grpSpPr>
          <a:xfrm>
            <a:off x="8326611" y="349330"/>
            <a:ext cx="456947" cy="666000"/>
            <a:chOff x="3940175" y="1652588"/>
            <a:chExt cx="1270000" cy="1851025"/>
          </a:xfrm>
          <a:solidFill>
            <a:schemeClr val="tx2"/>
          </a:solidFill>
        </p:grpSpPr>
        <p:sp>
          <p:nvSpPr>
            <p:cNvPr id="3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
        <p:nvSpPr>
          <p:cNvPr id="40" name="Date Placeholder 2"/>
          <p:cNvSpPr>
            <a:spLocks noGrp="1"/>
          </p:cNvSpPr>
          <p:nvPr userDrawn="1">
            <p:ph type="dt" sz="half" idx="10"/>
          </p:nvPr>
        </p:nvSpPr>
        <p:spPr>
          <a:xfrm>
            <a:off x="6520532" y="4933188"/>
            <a:ext cx="1877065" cy="210312"/>
          </a:xfrm>
        </p:spPr>
        <p:txBody>
          <a:bodyPr/>
          <a:lstStyle>
            <a:lvl1pPr>
              <a:defRPr>
                <a:solidFill>
                  <a:schemeClr val="tx1"/>
                </a:solidFill>
                <a:latin typeface="+mn-lt"/>
              </a:defRPr>
            </a:lvl1pPr>
          </a:lstStyle>
          <a:p>
            <a:fld id="{7B2AC16C-1BAE-44A8-AC3D-9797302BB59E}" type="datetime4">
              <a:rPr lang="en-US" smtClean="0"/>
              <a:t>January 27, 2021</a:t>
            </a:fld>
            <a:endParaRPr lang="en-US" dirty="0"/>
          </a:p>
        </p:txBody>
      </p:sp>
      <p:sp>
        <p:nvSpPr>
          <p:cNvPr id="41" name="Slide Number Placeholder 4"/>
          <p:cNvSpPr>
            <a:spLocks noGrp="1"/>
          </p:cNvSpPr>
          <p:nvPr userDrawn="1">
            <p:ph type="sldNum" sz="quarter" idx="12"/>
          </p:nvPr>
        </p:nvSpPr>
        <p:spPr>
          <a:xfrm>
            <a:off x="8399572" y="4933188"/>
            <a:ext cx="391055" cy="210312"/>
          </a:xfrm>
        </p:spPr>
        <p:txBody>
          <a:bodyPr/>
          <a:lstStyle>
            <a:lvl1pPr>
              <a:defRPr>
                <a:solidFill>
                  <a:schemeClr val="tx1"/>
                </a:solidFill>
                <a:latin typeface="+mn-lt"/>
              </a:defRPr>
            </a:lvl1pPr>
          </a:lstStyle>
          <a:p>
            <a:fld id="{0A0F11D4-4D2F-B044-AC58-2D9204F8F0F5}" type="slidenum">
              <a:rPr lang="en-US" smtClean="0"/>
              <a:pPr/>
              <a:t>‹#›</a:t>
            </a:fld>
            <a:endParaRPr lang="en-US" dirty="0"/>
          </a:p>
        </p:txBody>
      </p:sp>
      <p:sp>
        <p:nvSpPr>
          <p:cNvPr id="42" name="Title 1"/>
          <p:cNvSpPr>
            <a:spLocks noGrp="1"/>
          </p:cNvSpPr>
          <p:nvPr userDrawn="1">
            <p:ph type="title" hasCustomPrompt="1"/>
          </p:nvPr>
        </p:nvSpPr>
        <p:spPr>
          <a:xfrm>
            <a:off x="356617" y="292608"/>
            <a:ext cx="6487764" cy="1060704"/>
          </a:xfrm>
        </p:spPr>
        <p:txBody>
          <a:bodyPr anchor="t" anchorCtr="0">
            <a:noAutofit/>
          </a:bodyPr>
          <a:lstStyle>
            <a:lvl1pPr algn="l">
              <a:lnSpc>
                <a:spcPts val="3100"/>
              </a:lnSpc>
              <a:defRPr sz="3000" b="1" cap="none" spc="0">
                <a:solidFill>
                  <a:srgbClr val="FFFFFF"/>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3" name="Text Placeholder 2"/>
          <p:cNvSpPr>
            <a:spLocks noGrp="1"/>
          </p:cNvSpPr>
          <p:nvPr userDrawn="1">
            <p:ph type="body" sz="quarter" idx="13"/>
          </p:nvPr>
        </p:nvSpPr>
        <p:spPr>
          <a:xfrm>
            <a:off x="371474" y="1501775"/>
            <a:ext cx="4032000" cy="3021013"/>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32" name="Text Placeholder 2"/>
          <p:cNvSpPr>
            <a:spLocks noGrp="1"/>
          </p:cNvSpPr>
          <p:nvPr userDrawn="1">
            <p:ph type="body" sz="quarter" idx="14"/>
          </p:nvPr>
        </p:nvSpPr>
        <p:spPr>
          <a:xfrm>
            <a:off x="4736624" y="1501775"/>
            <a:ext cx="4032000" cy="3021013"/>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33388917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08979-86BD-43A8-AA46-9C1ABE325487}" type="datetime4">
              <a:rPr lang="en-US" smtClean="0"/>
              <a:t>January 27, 2021</a:t>
            </a:fld>
            <a:endParaRPr lang="en-GB" dirty="0"/>
          </a:p>
        </p:txBody>
      </p:sp>
      <p:sp>
        <p:nvSpPr>
          <p:cNvPr id="3" name="Footer Placeholder 2"/>
          <p:cNvSpPr>
            <a:spLocks noGrp="1"/>
          </p:cNvSpPr>
          <p:nvPr>
            <p:ph type="ftr" sz="quarter" idx="11"/>
          </p:nvPr>
        </p:nvSpPr>
        <p:spPr/>
        <p:txBody>
          <a:bodyPr/>
          <a:lstStyle/>
          <a:p>
            <a:r>
              <a:rPr lang="en-GB" smtClean="0"/>
              <a:t>Copyright © 2020 SPX Radiodetection. All rights reserved.</a:t>
            </a:r>
            <a:endParaRPr lang="en-GB" dirty="0"/>
          </a:p>
        </p:txBody>
      </p:sp>
      <p:sp>
        <p:nvSpPr>
          <p:cNvPr id="4" name="Slide Number Placeholder 3"/>
          <p:cNvSpPr>
            <a:spLocks noGrp="1"/>
          </p:cNvSpPr>
          <p:nvPr>
            <p:ph type="sldNum" sz="quarter" idx="12"/>
          </p:nvPr>
        </p:nvSpPr>
        <p:spPr/>
        <p:txBody>
          <a:bodyPr/>
          <a:lstStyle/>
          <a:p>
            <a:fld id="{FF46DB70-7B8F-4939-8901-524AE9213B6D}" type="slidenum">
              <a:rPr lang="en-GB" smtClean="0"/>
              <a:t>‹#›</a:t>
            </a:fld>
            <a:endParaRPr lang="en-GB" dirty="0"/>
          </a:p>
        </p:txBody>
      </p:sp>
    </p:spTree>
    <p:extLst>
      <p:ext uri="{BB962C8B-B14F-4D97-AF65-F5344CB8AC3E}">
        <p14:creationId xmlns:p14="http://schemas.microsoft.com/office/powerpoint/2010/main" val="34538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Facts">
    <p:bg>
      <p:bgPr>
        <a:solidFill>
          <a:schemeClr val="accent1"/>
        </a:solidFill>
        <a:effectLst/>
      </p:bgPr>
    </p:bg>
    <p:spTree>
      <p:nvGrpSpPr>
        <p:cNvPr id="1" name=""/>
        <p:cNvGrpSpPr/>
        <p:nvPr/>
      </p:nvGrpSpPr>
      <p:grpSpPr>
        <a:xfrm>
          <a:off x="0" y="0"/>
          <a:ext cx="0" cy="0"/>
          <a:chOff x="0" y="0"/>
          <a:chExt cx="0" cy="0"/>
        </a:xfrm>
      </p:grpSpPr>
      <p:sp>
        <p:nvSpPr>
          <p:cNvPr id="22" name="Freeform 21"/>
          <p:cNvSpPr/>
          <p:nvPr userDrawn="1"/>
        </p:nvSpPr>
        <p:spPr>
          <a:xfrm>
            <a:off x="1381892" y="1"/>
            <a:ext cx="7762107" cy="5153332"/>
          </a:xfrm>
          <a:custGeom>
            <a:avLst/>
            <a:gdLst>
              <a:gd name="connsiteX0" fmla="*/ 0 w 7747820"/>
              <a:gd name="connsiteY0" fmla="*/ 5122607 h 5122607"/>
              <a:gd name="connsiteX1" fmla="*/ 5122607 w 7747820"/>
              <a:gd name="connsiteY1" fmla="*/ 0 h 5122607"/>
              <a:gd name="connsiteX2" fmla="*/ 7747820 w 7747820"/>
              <a:gd name="connsiteY2" fmla="*/ 0 h 5122607"/>
              <a:gd name="connsiteX3" fmla="*/ 7747820 w 7747820"/>
              <a:gd name="connsiteY3" fmla="*/ 2438400 h 5122607"/>
              <a:gd name="connsiteX4" fmla="*/ 5063613 w 7747820"/>
              <a:gd name="connsiteY4" fmla="*/ 5122607 h 5122607"/>
              <a:gd name="connsiteX5" fmla="*/ 0 w 7747820"/>
              <a:gd name="connsiteY5" fmla="*/ 5122607 h 5122607"/>
              <a:gd name="connsiteX0" fmla="*/ 0 w 7762108"/>
              <a:gd name="connsiteY0" fmla="*/ 5122607 h 5122607"/>
              <a:gd name="connsiteX1" fmla="*/ 5122607 w 7762108"/>
              <a:gd name="connsiteY1" fmla="*/ 0 h 5122607"/>
              <a:gd name="connsiteX2" fmla="*/ 7747820 w 7762108"/>
              <a:gd name="connsiteY2" fmla="*/ 0 h 5122607"/>
              <a:gd name="connsiteX3" fmla="*/ 7762108 w 7762108"/>
              <a:gd name="connsiteY3" fmla="*/ 2438400 h 5122607"/>
              <a:gd name="connsiteX4" fmla="*/ 5063613 w 7762108"/>
              <a:gd name="connsiteY4" fmla="*/ 5122607 h 5122607"/>
              <a:gd name="connsiteX5" fmla="*/ 0 w 7762108"/>
              <a:gd name="connsiteY5" fmla="*/ 5122607 h 5122607"/>
              <a:gd name="connsiteX0" fmla="*/ 0 w 7747984"/>
              <a:gd name="connsiteY0" fmla="*/ 5122607 h 5122607"/>
              <a:gd name="connsiteX1" fmla="*/ 5122607 w 7747984"/>
              <a:gd name="connsiteY1" fmla="*/ 0 h 5122607"/>
              <a:gd name="connsiteX2" fmla="*/ 7747820 w 7747984"/>
              <a:gd name="connsiteY2" fmla="*/ 0 h 5122607"/>
              <a:gd name="connsiteX3" fmla="*/ 7657333 w 7747984"/>
              <a:gd name="connsiteY3" fmla="*/ 2433637 h 5122607"/>
              <a:gd name="connsiteX4" fmla="*/ 5063613 w 7747984"/>
              <a:gd name="connsiteY4" fmla="*/ 5122607 h 5122607"/>
              <a:gd name="connsiteX5" fmla="*/ 0 w 7747984"/>
              <a:gd name="connsiteY5" fmla="*/ 5122607 h 5122607"/>
              <a:gd name="connsiteX0" fmla="*/ 0 w 7749194"/>
              <a:gd name="connsiteY0" fmla="*/ 5122607 h 5122607"/>
              <a:gd name="connsiteX1" fmla="*/ 5122607 w 7749194"/>
              <a:gd name="connsiteY1" fmla="*/ 0 h 5122607"/>
              <a:gd name="connsiteX2" fmla="*/ 7747820 w 7749194"/>
              <a:gd name="connsiteY2" fmla="*/ 0 h 5122607"/>
              <a:gd name="connsiteX3" fmla="*/ 7747820 w 7749194"/>
              <a:gd name="connsiteY3" fmla="*/ 2452687 h 5122607"/>
              <a:gd name="connsiteX4" fmla="*/ 5063613 w 7749194"/>
              <a:gd name="connsiteY4" fmla="*/ 5122607 h 5122607"/>
              <a:gd name="connsiteX5" fmla="*/ 0 w 7749194"/>
              <a:gd name="connsiteY5" fmla="*/ 5122607 h 5122607"/>
              <a:gd name="connsiteX0" fmla="*/ 0 w 7757345"/>
              <a:gd name="connsiteY0" fmla="*/ 5122607 h 5122607"/>
              <a:gd name="connsiteX1" fmla="*/ 5122607 w 7757345"/>
              <a:gd name="connsiteY1" fmla="*/ 0 h 5122607"/>
              <a:gd name="connsiteX2" fmla="*/ 7747820 w 7757345"/>
              <a:gd name="connsiteY2" fmla="*/ 0 h 5122607"/>
              <a:gd name="connsiteX3" fmla="*/ 7757345 w 7757345"/>
              <a:gd name="connsiteY3" fmla="*/ 2443162 h 5122607"/>
              <a:gd name="connsiteX4" fmla="*/ 5063613 w 7757345"/>
              <a:gd name="connsiteY4" fmla="*/ 5122607 h 5122607"/>
              <a:gd name="connsiteX5" fmla="*/ 0 w 7757345"/>
              <a:gd name="connsiteY5" fmla="*/ 5122607 h 5122607"/>
              <a:gd name="connsiteX0" fmla="*/ 0 w 7763093"/>
              <a:gd name="connsiteY0" fmla="*/ 5132133 h 5132133"/>
              <a:gd name="connsiteX1" fmla="*/ 5122607 w 7763093"/>
              <a:gd name="connsiteY1" fmla="*/ 9526 h 5132133"/>
              <a:gd name="connsiteX2" fmla="*/ 7762107 w 7763093"/>
              <a:gd name="connsiteY2" fmla="*/ 0 h 5132133"/>
              <a:gd name="connsiteX3" fmla="*/ 7757345 w 7763093"/>
              <a:gd name="connsiteY3" fmla="*/ 2452688 h 5132133"/>
              <a:gd name="connsiteX4" fmla="*/ 5063613 w 7763093"/>
              <a:gd name="connsiteY4" fmla="*/ 5132133 h 5132133"/>
              <a:gd name="connsiteX5" fmla="*/ 0 w 7763093"/>
              <a:gd name="connsiteY5" fmla="*/ 5132133 h 5132133"/>
              <a:gd name="connsiteX0" fmla="*/ 0 w 7762107"/>
              <a:gd name="connsiteY0" fmla="*/ 5132133 h 5132133"/>
              <a:gd name="connsiteX1" fmla="*/ 5122607 w 7762107"/>
              <a:gd name="connsiteY1" fmla="*/ 952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4165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2260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294057 w 7762107"/>
              <a:gd name="connsiteY1" fmla="*/ 2857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41927"/>
              <a:gd name="connsiteX1" fmla="*/ 5132132 w 7762107"/>
              <a:gd name="connsiteY1" fmla="*/ 1 h 5141927"/>
              <a:gd name="connsiteX2" fmla="*/ 7762107 w 7762107"/>
              <a:gd name="connsiteY2" fmla="*/ 0 h 5141927"/>
              <a:gd name="connsiteX3" fmla="*/ 7757345 w 7762107"/>
              <a:gd name="connsiteY3" fmla="*/ 2452688 h 5141927"/>
              <a:gd name="connsiteX4" fmla="*/ 5063613 w 7762107"/>
              <a:gd name="connsiteY4" fmla="*/ 5141927 h 5141927"/>
              <a:gd name="connsiteX5" fmla="*/ 0 w 7762107"/>
              <a:gd name="connsiteY5" fmla="*/ 5132133 h 5141927"/>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102942 w 7762107"/>
              <a:gd name="connsiteY4" fmla="*/ 5122337 h 5132133"/>
              <a:gd name="connsiteX5" fmla="*/ 0 w 7762107"/>
              <a:gd name="connsiteY5" fmla="*/ 5132133 h 5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107" h="5132133">
                <a:moveTo>
                  <a:pt x="0" y="5132133"/>
                </a:moveTo>
                <a:lnTo>
                  <a:pt x="5132132" y="1"/>
                </a:lnTo>
                <a:lnTo>
                  <a:pt x="7762107" y="0"/>
                </a:lnTo>
                <a:cubicBezTo>
                  <a:pt x="7762108" y="846138"/>
                  <a:pt x="7752582" y="1639888"/>
                  <a:pt x="7757345" y="2452688"/>
                </a:cubicBezTo>
                <a:lnTo>
                  <a:pt x="5102942" y="5122337"/>
                </a:lnTo>
                <a:lnTo>
                  <a:pt x="0" y="5132133"/>
                </a:lnTo>
                <a:close/>
              </a:path>
            </a:pathLst>
          </a:custGeom>
          <a:gradFill flip="none" rotWithShape="1">
            <a:gsLst>
              <a:gs pos="0">
                <a:schemeClr val="accent1"/>
              </a:gs>
              <a:gs pos="100000">
                <a:srgbClr val="00357B"/>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Freeform 22"/>
          <p:cNvSpPr/>
          <p:nvPr userDrawn="1"/>
        </p:nvSpPr>
        <p:spPr>
          <a:xfrm>
            <a:off x="6435672" y="2448656"/>
            <a:ext cx="2703871" cy="2704677"/>
          </a:xfrm>
          <a:custGeom>
            <a:avLst/>
            <a:gdLst>
              <a:gd name="connsiteX0" fmla="*/ 2684206 w 2684206"/>
              <a:gd name="connsiteY0" fmla="*/ 0 h 2703871"/>
              <a:gd name="connsiteX1" fmla="*/ 2684206 w 2684206"/>
              <a:gd name="connsiteY1" fmla="*/ 2703871 h 2703871"/>
              <a:gd name="connsiteX2" fmla="*/ 0 w 2684206"/>
              <a:gd name="connsiteY2" fmla="*/ 2703871 h 2703871"/>
              <a:gd name="connsiteX3" fmla="*/ 2684206 w 2684206"/>
              <a:gd name="connsiteY3" fmla="*/ 0 h 2703871"/>
              <a:gd name="connsiteX0" fmla="*/ 2703871 w 2703871"/>
              <a:gd name="connsiteY0" fmla="*/ 0 h 2703871"/>
              <a:gd name="connsiteX1" fmla="*/ 2703871 w 2703871"/>
              <a:gd name="connsiteY1" fmla="*/ 2703871 h 2703871"/>
              <a:gd name="connsiteX2" fmla="*/ 0 w 2703871"/>
              <a:gd name="connsiteY2" fmla="*/ 2694039 h 2703871"/>
              <a:gd name="connsiteX3" fmla="*/ 2703871 w 2703871"/>
              <a:gd name="connsiteY3" fmla="*/ 0 h 2703871"/>
            </a:gdLst>
            <a:ahLst/>
            <a:cxnLst>
              <a:cxn ang="0">
                <a:pos x="connsiteX0" y="connsiteY0"/>
              </a:cxn>
              <a:cxn ang="0">
                <a:pos x="connsiteX1" y="connsiteY1"/>
              </a:cxn>
              <a:cxn ang="0">
                <a:pos x="connsiteX2" y="connsiteY2"/>
              </a:cxn>
              <a:cxn ang="0">
                <a:pos x="connsiteX3" y="connsiteY3"/>
              </a:cxn>
            </a:cxnLst>
            <a:rect l="l" t="t" r="r" b="b"/>
            <a:pathLst>
              <a:path w="2703871" h="2703871">
                <a:moveTo>
                  <a:pt x="2703871" y="0"/>
                </a:moveTo>
                <a:lnTo>
                  <a:pt x="2703871" y="2703871"/>
                </a:lnTo>
                <a:lnTo>
                  <a:pt x="0" y="2694039"/>
                </a:lnTo>
                <a:lnTo>
                  <a:pt x="2703871"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Footer Placeholder 4"/>
          <p:cNvSpPr>
            <a:spLocks noGrp="1"/>
          </p:cNvSpPr>
          <p:nvPr userDrawn="1">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mn-lt"/>
                <a:cs typeface="Arial"/>
              </a:defRPr>
            </a:lvl1pPr>
          </a:lstStyle>
          <a:p>
            <a:r>
              <a:rPr lang="en-GB" smtClean="0"/>
              <a:t>Copyright © 2020 SPX Radiodetection. All rights reserved.</a:t>
            </a:r>
            <a:endParaRPr lang="en-US" dirty="0"/>
          </a:p>
        </p:txBody>
      </p:sp>
      <p:grpSp>
        <p:nvGrpSpPr>
          <p:cNvPr id="13" name="Group 12"/>
          <p:cNvGrpSpPr>
            <a:grpSpLocks noChangeAspect="1"/>
          </p:cNvGrpSpPr>
          <p:nvPr userDrawn="1"/>
        </p:nvGrpSpPr>
        <p:grpSpPr>
          <a:xfrm>
            <a:off x="8326611" y="349330"/>
            <a:ext cx="456947" cy="666000"/>
            <a:chOff x="3940175" y="1652588"/>
            <a:chExt cx="1270000" cy="1851025"/>
          </a:xfrm>
          <a:solidFill>
            <a:schemeClr val="tx2"/>
          </a:solidFill>
        </p:grpSpPr>
        <p:sp>
          <p:nvSpPr>
            <p:cNvPr id="14"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24" name="Group 23"/>
          <p:cNvGrpSpPr>
            <a:grpSpLocks noChangeAspect="1"/>
          </p:cNvGrpSpPr>
          <p:nvPr userDrawn="1"/>
        </p:nvGrpSpPr>
        <p:grpSpPr>
          <a:xfrm>
            <a:off x="8326611" y="349330"/>
            <a:ext cx="456947" cy="666000"/>
            <a:chOff x="3940175" y="1652588"/>
            <a:chExt cx="1270000" cy="1851025"/>
          </a:xfrm>
          <a:solidFill>
            <a:schemeClr val="bg2"/>
          </a:solidFill>
        </p:grpSpPr>
        <p:sp>
          <p:nvSpPr>
            <p:cNvPr id="2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34" name="Group 33"/>
          <p:cNvGrpSpPr>
            <a:grpSpLocks noChangeAspect="1"/>
          </p:cNvGrpSpPr>
          <p:nvPr userDrawn="1"/>
        </p:nvGrpSpPr>
        <p:grpSpPr>
          <a:xfrm>
            <a:off x="8326611" y="349330"/>
            <a:ext cx="456947" cy="666000"/>
            <a:chOff x="3940175" y="1652588"/>
            <a:chExt cx="1270000" cy="1851025"/>
          </a:xfrm>
          <a:solidFill>
            <a:schemeClr val="tx2"/>
          </a:solidFill>
        </p:grpSpPr>
        <p:sp>
          <p:nvSpPr>
            <p:cNvPr id="3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
        <p:nvSpPr>
          <p:cNvPr id="40" name="Date Placeholder 2"/>
          <p:cNvSpPr>
            <a:spLocks noGrp="1"/>
          </p:cNvSpPr>
          <p:nvPr userDrawn="1">
            <p:ph type="dt" sz="half" idx="10"/>
          </p:nvPr>
        </p:nvSpPr>
        <p:spPr>
          <a:xfrm>
            <a:off x="6520532" y="4933188"/>
            <a:ext cx="1877065" cy="210312"/>
          </a:xfrm>
        </p:spPr>
        <p:txBody>
          <a:bodyPr/>
          <a:lstStyle>
            <a:lvl1pPr>
              <a:defRPr>
                <a:solidFill>
                  <a:schemeClr val="tx1"/>
                </a:solidFill>
                <a:latin typeface="+mn-lt"/>
              </a:defRPr>
            </a:lvl1pPr>
          </a:lstStyle>
          <a:p>
            <a:fld id="{7E9701EB-216E-4B88-BD25-A097AFAEB440}" type="datetime4">
              <a:rPr lang="en-US" smtClean="0"/>
              <a:t>January 27, 2021</a:t>
            </a:fld>
            <a:endParaRPr lang="en-US" dirty="0"/>
          </a:p>
        </p:txBody>
      </p:sp>
      <p:sp>
        <p:nvSpPr>
          <p:cNvPr id="41" name="Slide Number Placeholder 4"/>
          <p:cNvSpPr>
            <a:spLocks noGrp="1"/>
          </p:cNvSpPr>
          <p:nvPr userDrawn="1">
            <p:ph type="sldNum" sz="quarter" idx="12"/>
          </p:nvPr>
        </p:nvSpPr>
        <p:spPr>
          <a:xfrm>
            <a:off x="8399572" y="4933188"/>
            <a:ext cx="391055" cy="210312"/>
          </a:xfrm>
        </p:spPr>
        <p:txBody>
          <a:bodyPr/>
          <a:lstStyle>
            <a:lvl1pPr>
              <a:defRPr>
                <a:solidFill>
                  <a:schemeClr val="tx1"/>
                </a:solidFill>
                <a:latin typeface="+mn-lt"/>
              </a:defRPr>
            </a:lvl1pPr>
          </a:lstStyle>
          <a:p>
            <a:fld id="{0A0F11D4-4D2F-B044-AC58-2D9204F8F0F5}" type="slidenum">
              <a:rPr lang="en-US" smtClean="0"/>
              <a:pPr/>
              <a:t>‹#›</a:t>
            </a:fld>
            <a:endParaRPr lang="en-US" dirty="0"/>
          </a:p>
        </p:txBody>
      </p:sp>
      <p:sp>
        <p:nvSpPr>
          <p:cNvPr id="3" name="Text Placeholder 2"/>
          <p:cNvSpPr>
            <a:spLocks noGrp="1"/>
          </p:cNvSpPr>
          <p:nvPr userDrawn="1">
            <p:ph type="body" sz="quarter" idx="13"/>
          </p:nvPr>
        </p:nvSpPr>
        <p:spPr>
          <a:xfrm>
            <a:off x="371474" y="1109663"/>
            <a:ext cx="4032000" cy="341312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32" name="Text Placeholder 2"/>
          <p:cNvSpPr>
            <a:spLocks noGrp="1"/>
          </p:cNvSpPr>
          <p:nvPr userDrawn="1">
            <p:ph type="body" sz="quarter" idx="14"/>
          </p:nvPr>
        </p:nvSpPr>
        <p:spPr>
          <a:xfrm>
            <a:off x="4736624" y="1109663"/>
            <a:ext cx="4032000" cy="341312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p>
            <a:r>
              <a:rPr lang="en-US" smtClean="0"/>
              <a:t>Click to edit Master title style</a:t>
            </a:r>
            <a:endParaRPr lang="en-ZA"/>
          </a:p>
        </p:txBody>
      </p:sp>
    </p:spTree>
    <p:extLst>
      <p:ext uri="{BB962C8B-B14F-4D97-AF65-F5344CB8AC3E}">
        <p14:creationId xmlns:p14="http://schemas.microsoft.com/office/powerpoint/2010/main" val="1754950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wo_Column_Content">
    <p:bg>
      <p:bgPr>
        <a:solidFill>
          <a:srgbClr val="FFFFFF"/>
        </a:solidFill>
        <a:effectLst/>
      </p:bgPr>
    </p:bg>
    <p:spTree>
      <p:nvGrpSpPr>
        <p:cNvPr id="1" name=""/>
        <p:cNvGrpSpPr/>
        <p:nvPr/>
      </p:nvGrpSpPr>
      <p:grpSpPr>
        <a:xfrm>
          <a:off x="0" y="0"/>
          <a:ext cx="0" cy="0"/>
          <a:chOff x="0" y="0"/>
          <a:chExt cx="0" cy="0"/>
        </a:xfrm>
      </p:grpSpPr>
      <p:pic>
        <p:nvPicPr>
          <p:cNvPr id="13" name="Picture 12"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ontent Placeholder 9"/>
          <p:cNvSpPr>
            <a:spLocks noGrp="1"/>
          </p:cNvSpPr>
          <p:nvPr>
            <p:ph sz="quarter" idx="13"/>
          </p:nvPr>
        </p:nvSpPr>
        <p:spPr>
          <a:xfrm>
            <a:off x="4791473" y="854589"/>
            <a:ext cx="3724289" cy="3549253"/>
          </a:xfrm>
        </p:spPr>
        <p:txBody>
          <a:bodyPr/>
          <a:lstStyle>
            <a:lvl1pPr marL="0" indent="0">
              <a:defRPr sz="1500">
                <a:solidFill>
                  <a:schemeClr val="tx1"/>
                </a:solidFill>
              </a:defRPr>
            </a:lvl1pPr>
            <a:lvl2pPr>
              <a:defRPr sz="1350" b="0" i="0">
                <a:solidFill>
                  <a:srgbClr val="646464"/>
                </a:solidFill>
                <a:latin typeface="Arial "/>
                <a:cs typeface="Arial "/>
              </a:defRPr>
            </a:lvl2pPr>
            <a:lvl3pPr defTabSz="170260">
              <a:buClr>
                <a:schemeClr val="tx1"/>
              </a:buClr>
              <a:tabLst>
                <a:tab pos="127397" algn="l"/>
              </a:tabLst>
              <a:defRPr sz="1350">
                <a:solidFill>
                  <a:srgbClr val="646464"/>
                </a:solidFill>
              </a:defRPr>
            </a:lvl3pPr>
            <a:lvl4pPr>
              <a:buClr>
                <a:schemeClr val="tx1"/>
              </a:buClr>
              <a:defRPr sz="1200">
                <a:solidFill>
                  <a:srgbClr val="646464"/>
                </a:solidFill>
              </a:defRPr>
            </a:lvl4pPr>
            <a:lvl5pPr>
              <a:buClr>
                <a:schemeClr val="tx1"/>
              </a:buClr>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9"/>
          <p:cNvSpPr>
            <a:spLocks noGrp="1"/>
          </p:cNvSpPr>
          <p:nvPr>
            <p:ph sz="quarter" idx="15"/>
          </p:nvPr>
        </p:nvSpPr>
        <p:spPr>
          <a:xfrm>
            <a:off x="372780" y="854589"/>
            <a:ext cx="3906742" cy="3549253"/>
          </a:xfrm>
        </p:spPr>
        <p:txBody>
          <a:bodyPr/>
          <a:lstStyle>
            <a:lvl1pPr marL="0" indent="0">
              <a:defRPr sz="1500">
                <a:solidFill>
                  <a:schemeClr val="tx1"/>
                </a:solidFill>
              </a:defRPr>
            </a:lvl1pPr>
            <a:lvl2pPr>
              <a:defRPr sz="1350" b="0" i="0">
                <a:solidFill>
                  <a:srgbClr val="646464"/>
                </a:solidFill>
                <a:latin typeface="Arial"/>
                <a:cs typeface="Arial"/>
              </a:defRPr>
            </a:lvl2pPr>
            <a:lvl3pPr marL="127397" indent="-127397">
              <a:buClr>
                <a:schemeClr val="tx1"/>
              </a:buClr>
              <a:tabLst>
                <a:tab pos="0" algn="l"/>
                <a:tab pos="42863" algn="l"/>
              </a:tabLst>
              <a:defRPr sz="1350">
                <a:solidFill>
                  <a:srgbClr val="646464"/>
                </a:solidFill>
              </a:defRPr>
            </a:lvl3pPr>
            <a:lvl4pPr>
              <a:buClr>
                <a:schemeClr val="tx1"/>
              </a:buClr>
              <a:defRPr sz="1200">
                <a:solidFill>
                  <a:srgbClr val="646464"/>
                </a:solidFill>
              </a:defRPr>
            </a:lvl4pPr>
            <a:lvl5pPr>
              <a:buClr>
                <a:schemeClr val="tx1"/>
              </a:buClr>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354007" y="1"/>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1" name="Content Placeholder 13"/>
          <p:cNvSpPr>
            <a:spLocks noGrp="1"/>
          </p:cNvSpPr>
          <p:nvPr>
            <p:ph sz="quarter" idx="14"/>
          </p:nvPr>
        </p:nvSpPr>
        <p:spPr>
          <a:xfrm>
            <a:off x="315906" y="4552950"/>
            <a:ext cx="8510594" cy="409574"/>
          </a:xfrm>
        </p:spPr>
        <p:txBody>
          <a:bodyPr anchor="b"/>
          <a:lstStyle>
            <a:lvl1pPr marL="0" marR="0" indent="0" algn="ctr" defTabSz="342900" rtl="0" eaLnBrk="1" fontAlgn="auto" latinLnBrk="0" hangingPunct="1">
              <a:lnSpc>
                <a:spcPct val="60000"/>
              </a:lnSpc>
              <a:spcBef>
                <a:spcPct val="20000"/>
              </a:spcBef>
              <a:spcAft>
                <a:spcPts val="0"/>
              </a:spcAft>
              <a:buClrTx/>
              <a:buSzTx/>
              <a:buFontTx/>
              <a:buNone/>
              <a:tabLst/>
              <a:defRPr>
                <a:solidFill>
                  <a:schemeClr val="tx1"/>
                </a:solidFill>
              </a:defRPr>
            </a:lvl1pPr>
          </a:lstStyle>
          <a:p>
            <a:pPr lvl="0"/>
            <a:r>
              <a:rPr lang="en-US" dirty="0" smtClean="0"/>
              <a:t>Click to edit Master text styles</a:t>
            </a:r>
          </a:p>
        </p:txBody>
      </p:sp>
      <p:sp>
        <p:nvSpPr>
          <p:cNvPr id="14" name="Date Placeholder 3"/>
          <p:cNvSpPr>
            <a:spLocks noGrp="1"/>
          </p:cNvSpPr>
          <p:nvPr>
            <p:ph type="dt" sz="half" idx="2"/>
          </p:nvPr>
        </p:nvSpPr>
        <p:spPr>
          <a:xfrm>
            <a:off x="7230523"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DF1C8629-73D6-496F-ADF6-FC74354B9B2A}" type="datetime4">
              <a:rPr lang="en-US" smtClean="0"/>
              <a:t>January 27, 2021</a:t>
            </a:fld>
            <a:endParaRPr lang="en-US" dirty="0"/>
          </a:p>
        </p:txBody>
      </p:sp>
      <p:sp>
        <p:nvSpPr>
          <p:cNvPr id="16" name="Footer Placeholder 4"/>
          <p:cNvSpPr>
            <a:spLocks noGrp="1"/>
          </p:cNvSpPr>
          <p:nvPr>
            <p:ph type="ftr" sz="quarter" idx="3"/>
          </p:nvPr>
        </p:nvSpPr>
        <p:spPr>
          <a:xfrm>
            <a:off x="370671" y="5044890"/>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17" name="Slide Number Placeholder 5"/>
          <p:cNvSpPr>
            <a:spLocks noGrp="1"/>
          </p:cNvSpPr>
          <p:nvPr>
            <p:ph type="sldNum" sz="quarter" idx="4"/>
          </p:nvPr>
        </p:nvSpPr>
        <p:spPr>
          <a:xfrm>
            <a:off x="8739572"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spTree>
    <p:extLst>
      <p:ext uri="{BB962C8B-B14F-4D97-AF65-F5344CB8AC3E}">
        <p14:creationId xmlns:p14="http://schemas.microsoft.com/office/powerpoint/2010/main" val="329718552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ivider">
    <p:bg>
      <p:bgPr>
        <a:solidFill>
          <a:srgbClr val="FFFFFF"/>
        </a:solidFill>
        <a:effectLst/>
      </p:bgPr>
    </p:bg>
    <p:spTree>
      <p:nvGrpSpPr>
        <p:cNvPr id="1" name=""/>
        <p:cNvGrpSpPr/>
        <p:nvPr/>
      </p:nvGrpSpPr>
      <p:grpSpPr>
        <a:xfrm>
          <a:off x="0" y="0"/>
          <a:ext cx="0" cy="0"/>
          <a:chOff x="0" y="0"/>
          <a:chExt cx="0" cy="0"/>
        </a:xfrm>
      </p:grpSpPr>
      <p:pic>
        <p:nvPicPr>
          <p:cNvPr id="5" name="Picture 4" descr="Divider_MASTER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14" name="Footer Placeholder 13"/>
          <p:cNvSpPr>
            <a:spLocks noGrp="1"/>
          </p:cNvSpPr>
          <p:nvPr>
            <p:ph type="ftr" sz="quarter" idx="16"/>
          </p:nvPr>
        </p:nvSpPr>
        <p:spPr>
          <a:xfrm>
            <a:off x="7525512" y="4930902"/>
            <a:ext cx="1408176" cy="157734"/>
          </a:xfrm>
        </p:spPr>
        <p:txBody>
          <a:bodyPr/>
          <a:lstStyle>
            <a:lvl1pPr algn="r">
              <a:defRPr sz="563"/>
            </a:lvl1pPr>
          </a:lstStyle>
          <a:p>
            <a:pPr>
              <a:defRPr/>
            </a:pPr>
            <a:r>
              <a:rPr lang="en-GB" b="0" smtClean="0">
                <a:solidFill>
                  <a:srgbClr val="7F7F7F"/>
                </a:solidFill>
              </a:rPr>
              <a:t>Copyright © 2020 SPX Radiodetection. All rights reserved.</a:t>
            </a:r>
            <a:endParaRPr lang="en-US" b="0" dirty="0">
              <a:solidFill>
                <a:srgbClr val="7F7F7F"/>
              </a:solidFill>
            </a:endParaRPr>
          </a:p>
        </p:txBody>
      </p:sp>
      <p:sp>
        <p:nvSpPr>
          <p:cNvPr id="10" name="Content Placeholder 9"/>
          <p:cNvSpPr>
            <a:spLocks noGrp="1"/>
          </p:cNvSpPr>
          <p:nvPr>
            <p:ph sz="quarter" idx="13"/>
          </p:nvPr>
        </p:nvSpPr>
        <p:spPr>
          <a:xfrm>
            <a:off x="450851" y="1799129"/>
            <a:ext cx="8210550" cy="1500562"/>
          </a:xfrm>
        </p:spPr>
        <p:txBody>
          <a:bodyPr anchor="t"/>
          <a:lstStyle>
            <a:lvl1pPr marL="0" indent="0">
              <a:lnSpc>
                <a:spcPts val="1875"/>
              </a:lnSpc>
              <a:spcBef>
                <a:spcPts val="0"/>
              </a:spcBef>
              <a:spcAft>
                <a:spcPts val="450"/>
              </a:spcAft>
              <a:defRPr sz="2250">
                <a:solidFill>
                  <a:srgbClr val="646464"/>
                </a:solidFill>
              </a:defRPr>
            </a:lvl1pPr>
            <a:lvl2pPr>
              <a:defRPr sz="1163" cap="all">
                <a:solidFill>
                  <a:srgbClr val="646464"/>
                </a:solidFill>
              </a:defRPr>
            </a:lvl2pPr>
            <a:lvl5pPr>
              <a:buNone/>
              <a:defRPr>
                <a:solidFill>
                  <a:srgbClr val="646464"/>
                </a:solidFill>
              </a:defRPr>
            </a:lvl5pPr>
          </a:lstStyle>
          <a:p>
            <a:pPr lvl="0"/>
            <a:r>
              <a:rPr lang="en-US" dirty="0" smtClean="0"/>
              <a:t>Click to edit Master text styles</a:t>
            </a:r>
          </a:p>
          <a:p>
            <a:pPr lvl="1"/>
            <a:r>
              <a:rPr lang="en-US" dirty="0" smtClean="0"/>
              <a:t>Second level</a:t>
            </a:r>
          </a:p>
          <a:p>
            <a:pPr lvl="4"/>
            <a:endParaRPr lang="en-US" dirty="0"/>
          </a:p>
        </p:txBody>
      </p:sp>
    </p:spTree>
    <p:extLst>
      <p:ext uri="{BB962C8B-B14F-4D97-AF65-F5344CB8AC3E}">
        <p14:creationId xmlns:p14="http://schemas.microsoft.com/office/powerpoint/2010/main" val="22587998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Full_Content_Two_Blue_Headlines">
    <p:bg>
      <p:bgPr>
        <a:solidFill>
          <a:srgbClr val="FFFFFF"/>
        </a:solidFill>
        <a:effectLst/>
      </p:bgPr>
    </p:bg>
    <p:spTree>
      <p:nvGrpSpPr>
        <p:cNvPr id="1" name=""/>
        <p:cNvGrpSpPr/>
        <p:nvPr/>
      </p:nvGrpSpPr>
      <p:grpSpPr>
        <a:xfrm>
          <a:off x="0" y="0"/>
          <a:ext cx="0" cy="0"/>
          <a:chOff x="0" y="0"/>
          <a:chExt cx="0" cy="0"/>
        </a:xfrm>
      </p:grpSpPr>
      <p:pic>
        <p:nvPicPr>
          <p:cNvPr id="9" name="Picture 8"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Content Placeholder 9"/>
          <p:cNvSpPr>
            <a:spLocks noGrp="1"/>
          </p:cNvSpPr>
          <p:nvPr>
            <p:ph sz="quarter" idx="13"/>
          </p:nvPr>
        </p:nvSpPr>
        <p:spPr>
          <a:xfrm>
            <a:off x="372780" y="864114"/>
            <a:ext cx="8116888" cy="3549253"/>
          </a:xfrm>
        </p:spPr>
        <p:txBody>
          <a:bodyPr/>
          <a:lstStyle>
            <a:lvl1pPr>
              <a:defRPr>
                <a:solidFill>
                  <a:srgbClr val="4E7C92"/>
                </a:solidFill>
              </a:defRPr>
            </a:lvl1pPr>
            <a:lvl2pPr>
              <a:defRPr>
                <a:solidFill>
                  <a:srgbClr val="646464"/>
                </a:solidFill>
              </a:defRPr>
            </a:lvl2pPr>
            <a:lvl3pPr>
              <a:buClr>
                <a:schemeClr val="tx1"/>
              </a:buClr>
              <a:defRPr>
                <a:solidFill>
                  <a:srgbClr val="646464"/>
                </a:solidFill>
              </a:defRPr>
            </a:lvl3pPr>
            <a:lvl4pPr>
              <a:buClr>
                <a:schemeClr val="tx1"/>
              </a:buClr>
              <a:defRPr>
                <a:solidFill>
                  <a:srgbClr val="646464"/>
                </a:solidFill>
              </a:defRPr>
            </a:lvl4pPr>
            <a:lvl5pPr>
              <a:buClr>
                <a:schemeClr val="tx1"/>
              </a:buClr>
              <a:defRPr>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354007" y="1"/>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5" name="Content Placeholder 13"/>
          <p:cNvSpPr>
            <a:spLocks noGrp="1"/>
          </p:cNvSpPr>
          <p:nvPr>
            <p:ph sz="quarter" idx="14"/>
          </p:nvPr>
        </p:nvSpPr>
        <p:spPr>
          <a:xfrm>
            <a:off x="315906" y="4552950"/>
            <a:ext cx="8510594" cy="409574"/>
          </a:xfrm>
        </p:spPr>
        <p:txBody>
          <a:bodyPr anchor="b"/>
          <a:lstStyle>
            <a:lvl1pPr marL="0" marR="0" indent="0" algn="ctr" defTabSz="342900" rtl="0" eaLnBrk="1" fontAlgn="auto" latinLnBrk="0" hangingPunct="1">
              <a:lnSpc>
                <a:spcPct val="60000"/>
              </a:lnSpc>
              <a:spcBef>
                <a:spcPct val="20000"/>
              </a:spcBef>
              <a:spcAft>
                <a:spcPts val="0"/>
              </a:spcAft>
              <a:buClrTx/>
              <a:buSzTx/>
              <a:buFontTx/>
              <a:buNone/>
              <a:tabLst/>
              <a:defRPr>
                <a:solidFill>
                  <a:srgbClr val="4E7C92"/>
                </a:solidFill>
              </a:defRPr>
            </a:lvl1pPr>
          </a:lstStyle>
          <a:p>
            <a:pPr lvl="0"/>
            <a:r>
              <a:rPr lang="en-US" dirty="0" smtClean="0"/>
              <a:t>Click to edit Master text styles</a:t>
            </a:r>
          </a:p>
        </p:txBody>
      </p:sp>
      <p:sp>
        <p:nvSpPr>
          <p:cNvPr id="16" name="Date Placeholder 3"/>
          <p:cNvSpPr>
            <a:spLocks noGrp="1"/>
          </p:cNvSpPr>
          <p:nvPr>
            <p:ph type="dt" sz="half" idx="2"/>
          </p:nvPr>
        </p:nvSpPr>
        <p:spPr>
          <a:xfrm>
            <a:off x="7230523"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6E92E3EB-A27C-4D82-ADB0-9B2DC0C4652B}" type="datetime4">
              <a:rPr lang="en-US" smtClean="0"/>
              <a:t>January 27, 2021</a:t>
            </a:fld>
            <a:endParaRPr lang="en-US" dirty="0"/>
          </a:p>
        </p:txBody>
      </p:sp>
      <p:sp>
        <p:nvSpPr>
          <p:cNvPr id="17" name="Footer Placeholder 4"/>
          <p:cNvSpPr>
            <a:spLocks noGrp="1"/>
          </p:cNvSpPr>
          <p:nvPr>
            <p:ph type="ftr" sz="quarter" idx="3"/>
          </p:nvPr>
        </p:nvSpPr>
        <p:spPr>
          <a:xfrm>
            <a:off x="370671" y="5044890"/>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18" name="Slide Number Placeholder 5"/>
          <p:cNvSpPr>
            <a:spLocks noGrp="1"/>
          </p:cNvSpPr>
          <p:nvPr>
            <p:ph type="sldNum" sz="quarter" idx="4"/>
          </p:nvPr>
        </p:nvSpPr>
        <p:spPr>
          <a:xfrm>
            <a:off x="8739572"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spTree>
    <p:extLst>
      <p:ext uri="{BB962C8B-B14F-4D97-AF65-F5344CB8AC3E}">
        <p14:creationId xmlns:p14="http://schemas.microsoft.com/office/powerpoint/2010/main" val="868259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Full_Content_All_Bullets">
    <p:bg>
      <p:bgPr>
        <a:solidFill>
          <a:srgbClr val="FFFFFF"/>
        </a:solidFill>
        <a:effectLst/>
      </p:bgPr>
    </p:bg>
    <p:spTree>
      <p:nvGrpSpPr>
        <p:cNvPr id="1" name=""/>
        <p:cNvGrpSpPr/>
        <p:nvPr/>
      </p:nvGrpSpPr>
      <p:grpSpPr>
        <a:xfrm>
          <a:off x="0" y="0"/>
          <a:ext cx="0" cy="0"/>
          <a:chOff x="0" y="0"/>
          <a:chExt cx="0" cy="0"/>
        </a:xfrm>
      </p:grpSpPr>
      <p:pic>
        <p:nvPicPr>
          <p:cNvPr id="12" name="Picture 11"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Content Placeholder 9"/>
          <p:cNvSpPr>
            <a:spLocks noGrp="1"/>
          </p:cNvSpPr>
          <p:nvPr>
            <p:ph sz="quarter" idx="13"/>
          </p:nvPr>
        </p:nvSpPr>
        <p:spPr>
          <a:xfrm>
            <a:off x="372780" y="864108"/>
            <a:ext cx="8116888" cy="3545586"/>
          </a:xfrm>
        </p:spPr>
        <p:txBody>
          <a:bodyPr/>
          <a:lstStyle>
            <a:lvl1pPr marL="126206" indent="-126206">
              <a:buClr>
                <a:schemeClr val="tx1"/>
              </a:buClr>
              <a:buSzPct val="80000"/>
              <a:buFont typeface="Arial"/>
              <a:buChar char="•"/>
              <a:defRPr>
                <a:solidFill>
                  <a:srgbClr val="646464"/>
                </a:solidFill>
              </a:defRPr>
            </a:lvl1pPr>
            <a:lvl2pPr marL="297656" indent="-171450">
              <a:buClr>
                <a:schemeClr val="tx1"/>
              </a:buClr>
              <a:buFont typeface="Lucida Grande"/>
              <a:buChar char="­"/>
              <a:defRPr>
                <a:solidFill>
                  <a:srgbClr val="646464"/>
                </a:solidFill>
              </a:defRPr>
            </a:lvl2pPr>
            <a:lvl3pPr marL="428625" indent="-130969">
              <a:buClr>
                <a:schemeClr val="tx1"/>
              </a:buClr>
              <a:buSzPct val="100000"/>
              <a:buFont typeface="Lucida Grande"/>
              <a:buChar char="­"/>
              <a:tabLst>
                <a:tab pos="254794" algn="l"/>
                <a:tab pos="429816" algn="l"/>
              </a:tabLst>
              <a:defRPr sz="1350">
                <a:solidFill>
                  <a:srgbClr val="646464"/>
                </a:solidFill>
              </a:defRPr>
            </a:lvl3pPr>
            <a:lvl4pPr marL="556022" indent="-126206">
              <a:buClr>
                <a:schemeClr val="tx1"/>
              </a:buClr>
              <a:buSzPct val="89000"/>
              <a:buFont typeface="Lucida Grande"/>
              <a:buChar char="­"/>
              <a:tabLst>
                <a:tab pos="300038" algn="l"/>
              </a:tabLst>
              <a:defRPr sz="1200">
                <a:solidFill>
                  <a:srgbClr val="646464"/>
                </a:solidFill>
              </a:defRPr>
            </a:lvl4pPr>
            <a:lvl5pPr marL="688181" indent="-132160">
              <a:buClr>
                <a:schemeClr val="tx1"/>
              </a:buClr>
              <a:buFont typeface="Lucida Grande"/>
              <a:buChar char="­"/>
              <a:tabLst>
                <a:tab pos="127397" algn="l"/>
                <a:tab pos="383381" algn="l"/>
                <a:tab pos="602456" algn="l"/>
              </a:tabLst>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354007" y="1"/>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1" name="Content Placeholder 13"/>
          <p:cNvSpPr>
            <a:spLocks noGrp="1"/>
          </p:cNvSpPr>
          <p:nvPr>
            <p:ph sz="quarter" idx="14"/>
          </p:nvPr>
        </p:nvSpPr>
        <p:spPr>
          <a:xfrm>
            <a:off x="315906" y="4552950"/>
            <a:ext cx="8510594" cy="409574"/>
          </a:xfrm>
        </p:spPr>
        <p:txBody>
          <a:bodyPr anchor="b"/>
          <a:lstStyle>
            <a:lvl1pPr marL="0" marR="0" indent="0" algn="ctr" defTabSz="342900" rtl="0" eaLnBrk="1" fontAlgn="auto" latinLnBrk="0" hangingPunct="1">
              <a:lnSpc>
                <a:spcPct val="60000"/>
              </a:lnSpc>
              <a:spcBef>
                <a:spcPct val="20000"/>
              </a:spcBef>
              <a:spcAft>
                <a:spcPts val="0"/>
              </a:spcAft>
              <a:buClrTx/>
              <a:buSzTx/>
              <a:buFontTx/>
              <a:buNone/>
              <a:tabLst/>
              <a:defRPr>
                <a:solidFill>
                  <a:srgbClr val="4E7C92"/>
                </a:solidFill>
              </a:defRPr>
            </a:lvl1pPr>
          </a:lstStyle>
          <a:p>
            <a:pPr lvl="0"/>
            <a:r>
              <a:rPr lang="en-US" dirty="0" smtClean="0"/>
              <a:t>Click to edit Master text styles</a:t>
            </a:r>
          </a:p>
        </p:txBody>
      </p:sp>
      <p:sp>
        <p:nvSpPr>
          <p:cNvPr id="14" name="Date Placeholder 3"/>
          <p:cNvSpPr>
            <a:spLocks noGrp="1"/>
          </p:cNvSpPr>
          <p:nvPr>
            <p:ph type="dt" sz="half" idx="2"/>
          </p:nvPr>
        </p:nvSpPr>
        <p:spPr>
          <a:xfrm>
            <a:off x="7230523"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41D4A8F2-34F6-44E5-B332-962AB54E9B4B}" type="datetime4">
              <a:rPr lang="en-US" smtClean="0"/>
              <a:t>January 27, 2021</a:t>
            </a:fld>
            <a:endParaRPr lang="en-US" dirty="0"/>
          </a:p>
        </p:txBody>
      </p:sp>
      <p:sp>
        <p:nvSpPr>
          <p:cNvPr id="15" name="Footer Placeholder 4"/>
          <p:cNvSpPr>
            <a:spLocks noGrp="1"/>
          </p:cNvSpPr>
          <p:nvPr>
            <p:ph type="ftr" sz="quarter" idx="3"/>
          </p:nvPr>
        </p:nvSpPr>
        <p:spPr>
          <a:xfrm>
            <a:off x="370671" y="5044890"/>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16" name="Slide Number Placeholder 5"/>
          <p:cNvSpPr>
            <a:spLocks noGrp="1"/>
          </p:cNvSpPr>
          <p:nvPr>
            <p:ph type="sldNum" sz="quarter" idx="4"/>
          </p:nvPr>
        </p:nvSpPr>
        <p:spPr>
          <a:xfrm>
            <a:off x="8739572"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spTree>
    <p:extLst>
      <p:ext uri="{BB962C8B-B14F-4D97-AF65-F5344CB8AC3E}">
        <p14:creationId xmlns:p14="http://schemas.microsoft.com/office/powerpoint/2010/main" val="255733797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Full_Content_One_Blue_Headlines">
    <p:bg>
      <p:bgPr>
        <a:solidFill>
          <a:srgbClr val="FFFFFF"/>
        </a:solidFill>
        <a:effectLst/>
      </p:bgPr>
    </p:bg>
    <p:spTree>
      <p:nvGrpSpPr>
        <p:cNvPr id="1" name=""/>
        <p:cNvGrpSpPr/>
        <p:nvPr/>
      </p:nvGrpSpPr>
      <p:grpSpPr>
        <a:xfrm>
          <a:off x="0" y="0"/>
          <a:ext cx="0" cy="0"/>
          <a:chOff x="0" y="0"/>
          <a:chExt cx="0" cy="0"/>
        </a:xfrm>
      </p:grpSpPr>
      <p:pic>
        <p:nvPicPr>
          <p:cNvPr id="11" name="Picture 10"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Content Placeholder 9"/>
          <p:cNvSpPr>
            <a:spLocks noGrp="1"/>
          </p:cNvSpPr>
          <p:nvPr>
            <p:ph sz="quarter" idx="13"/>
          </p:nvPr>
        </p:nvSpPr>
        <p:spPr>
          <a:xfrm>
            <a:off x="372780" y="864108"/>
            <a:ext cx="8116888" cy="3542394"/>
          </a:xfrm>
        </p:spPr>
        <p:txBody>
          <a:bodyPr/>
          <a:lstStyle>
            <a:lvl1pPr>
              <a:defRPr>
                <a:solidFill>
                  <a:srgbClr val="646464"/>
                </a:solidFill>
              </a:defRPr>
            </a:lvl1pPr>
            <a:lvl2pPr marL="126206" indent="-126206">
              <a:buClr>
                <a:schemeClr val="tx1"/>
              </a:buClr>
              <a:buSzPct val="80000"/>
              <a:buFont typeface="Arial"/>
              <a:buChar char="•"/>
              <a:defRPr>
                <a:solidFill>
                  <a:srgbClr val="646464"/>
                </a:solidFill>
              </a:defRPr>
            </a:lvl2pPr>
            <a:lvl3pPr marL="297656" indent="-171450" defTabSz="258366">
              <a:buClr>
                <a:schemeClr val="tx1"/>
              </a:buClr>
              <a:buFont typeface="Lucida Grande"/>
              <a:buChar char="­"/>
              <a:tabLst>
                <a:tab pos="211931" algn="l"/>
              </a:tabLst>
              <a:defRPr sz="1350">
                <a:solidFill>
                  <a:srgbClr val="646464"/>
                </a:solidFill>
              </a:defRPr>
            </a:lvl3pPr>
            <a:lvl4pPr marL="469106" indent="-125016">
              <a:buClr>
                <a:schemeClr val="tx1"/>
              </a:buClr>
              <a:buSzPct val="100000"/>
              <a:buFont typeface="Lucida Grande"/>
              <a:buChar char="­"/>
              <a:tabLst>
                <a:tab pos="300038" algn="l"/>
              </a:tabLst>
              <a:defRPr sz="1200">
                <a:solidFill>
                  <a:srgbClr val="646464"/>
                </a:solidFill>
              </a:defRPr>
            </a:lvl4pPr>
            <a:lvl5pPr marL="602456" indent="-133350">
              <a:buClr>
                <a:schemeClr val="tx1"/>
              </a:buClr>
              <a:buSzPct val="72000"/>
              <a:buFont typeface="Lucida Grande"/>
              <a:buChar char="­"/>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354007" y="1"/>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8" name="Content Placeholder 13"/>
          <p:cNvSpPr>
            <a:spLocks noGrp="1"/>
          </p:cNvSpPr>
          <p:nvPr>
            <p:ph sz="quarter" idx="14"/>
          </p:nvPr>
        </p:nvSpPr>
        <p:spPr>
          <a:xfrm>
            <a:off x="315906" y="4552950"/>
            <a:ext cx="8510594" cy="409574"/>
          </a:xfrm>
        </p:spPr>
        <p:txBody>
          <a:bodyPr anchor="b"/>
          <a:lstStyle>
            <a:lvl1pPr marL="0" marR="0" indent="0" algn="ctr" defTabSz="342900" rtl="0" eaLnBrk="1" fontAlgn="auto" latinLnBrk="0" hangingPunct="1">
              <a:lnSpc>
                <a:spcPct val="60000"/>
              </a:lnSpc>
              <a:spcBef>
                <a:spcPct val="20000"/>
              </a:spcBef>
              <a:spcAft>
                <a:spcPts val="0"/>
              </a:spcAft>
              <a:buClrTx/>
              <a:buSzTx/>
              <a:buFontTx/>
              <a:buNone/>
              <a:tabLst/>
              <a:defRPr>
                <a:solidFill>
                  <a:srgbClr val="4E7C92"/>
                </a:solidFill>
              </a:defRPr>
            </a:lvl1pPr>
          </a:lstStyle>
          <a:p>
            <a:pPr lvl="0"/>
            <a:r>
              <a:rPr lang="en-US" dirty="0" smtClean="0"/>
              <a:t>Click to edit Master text styles</a:t>
            </a:r>
          </a:p>
        </p:txBody>
      </p:sp>
      <p:sp>
        <p:nvSpPr>
          <p:cNvPr id="19" name="Date Placeholder 3"/>
          <p:cNvSpPr>
            <a:spLocks noGrp="1"/>
          </p:cNvSpPr>
          <p:nvPr>
            <p:ph type="dt" sz="half" idx="2"/>
          </p:nvPr>
        </p:nvSpPr>
        <p:spPr>
          <a:xfrm>
            <a:off x="7230523"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0DE833E4-E56F-43D3-8813-6F33EF5C2DC1}" type="datetime4">
              <a:rPr lang="en-US" smtClean="0"/>
              <a:t>January 27, 2021</a:t>
            </a:fld>
            <a:endParaRPr lang="en-US" dirty="0"/>
          </a:p>
        </p:txBody>
      </p:sp>
      <p:sp>
        <p:nvSpPr>
          <p:cNvPr id="20" name="Footer Placeholder 4"/>
          <p:cNvSpPr>
            <a:spLocks noGrp="1"/>
          </p:cNvSpPr>
          <p:nvPr>
            <p:ph type="ftr" sz="quarter" idx="3"/>
          </p:nvPr>
        </p:nvSpPr>
        <p:spPr>
          <a:xfrm>
            <a:off x="370671" y="5044890"/>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21" name="Slide Number Placeholder 5"/>
          <p:cNvSpPr>
            <a:spLocks noGrp="1"/>
          </p:cNvSpPr>
          <p:nvPr>
            <p:ph type="sldNum" sz="quarter" idx="4"/>
          </p:nvPr>
        </p:nvSpPr>
        <p:spPr>
          <a:xfrm>
            <a:off x="8739572"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411630" y="4012779"/>
            <a:ext cx="2143602" cy="393723"/>
          </a:xfrm>
          <a:prstGeom prst="rect">
            <a:avLst/>
          </a:prstGeom>
        </p:spPr>
      </p:pic>
    </p:spTree>
    <p:extLst>
      <p:ext uri="{BB962C8B-B14F-4D97-AF65-F5344CB8AC3E}">
        <p14:creationId xmlns:p14="http://schemas.microsoft.com/office/powerpoint/2010/main" val="325066568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Alt Section Divider Buildmark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74320"/>
            <a:ext cx="6816725" cy="1062990"/>
          </a:xfrm>
        </p:spPr>
        <p:txBody>
          <a:bodyPr anchor="t" anchorCtr="0">
            <a:noAutofit/>
          </a:bodyPr>
          <a:lstStyle>
            <a:lvl1pPr algn="l">
              <a:lnSpc>
                <a:spcPts val="2850"/>
              </a:lnSpc>
              <a:defRPr sz="2700" b="1" cap="none" spc="-75">
                <a:solidFill>
                  <a:srgbClr val="004C97"/>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8" name="Footer Placeholder 4"/>
          <p:cNvSpPr>
            <a:spLocks noGrp="1"/>
          </p:cNvSpPr>
          <p:nvPr>
            <p:ph type="ftr" sz="quarter" idx="3"/>
          </p:nvPr>
        </p:nvSpPr>
        <p:spPr>
          <a:xfrm>
            <a:off x="358776" y="4987993"/>
            <a:ext cx="3196078" cy="155507"/>
          </a:xfrm>
          <a:prstGeom prst="rect">
            <a:avLst/>
          </a:prstGeom>
        </p:spPr>
        <p:txBody>
          <a:bodyPr vert="horz" lIns="0" tIns="0" rIns="0" bIns="0" rtlCol="0" anchor="ctr" anchorCtr="0"/>
          <a:lstStyle>
            <a:lvl1pPr algn="l">
              <a:defRPr sz="600" b="1">
                <a:solidFill>
                  <a:srgbClr val="64646E"/>
                </a:solidFill>
                <a:latin typeface="Calibri"/>
                <a:cs typeface="Calibri"/>
              </a:defRPr>
            </a:lvl1pPr>
          </a:lstStyle>
          <a:p>
            <a:r>
              <a:rPr lang="en-US" smtClean="0"/>
              <a:t>Company Confidential</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8378" y="3277021"/>
            <a:ext cx="2285933" cy="1710974"/>
          </a:xfrm>
          <a:prstGeom prst="rect">
            <a:avLst/>
          </a:prstGeom>
        </p:spPr>
      </p:pic>
    </p:spTree>
    <p:extLst>
      <p:ext uri="{BB962C8B-B14F-4D97-AF65-F5344CB8AC3E}">
        <p14:creationId xmlns:p14="http://schemas.microsoft.com/office/powerpoint/2010/main" val="9664184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Cover Buildmark White">
    <p:bg>
      <p:bgRef idx="1001">
        <a:schemeClr val="bg2"/>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grpSp>
        <p:nvGrpSpPr>
          <p:cNvPr id="9" name="Group 8"/>
          <p:cNvGrpSpPr>
            <a:grpSpLocks noChangeAspect="1"/>
          </p:cNvGrpSpPr>
          <p:nvPr userDrawn="1"/>
        </p:nvGrpSpPr>
        <p:grpSpPr>
          <a:xfrm>
            <a:off x="8320873" y="4269697"/>
            <a:ext cx="456947" cy="666000"/>
            <a:chOff x="3940175" y="1652588"/>
            <a:chExt cx="1270000" cy="1851025"/>
          </a:xfrm>
          <a:solidFill>
            <a:schemeClr val="tx2"/>
          </a:solidFill>
        </p:grpSpPr>
        <p:sp>
          <p:nvSpPr>
            <p:cNvPr id="10"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1"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2"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3"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4"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5"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grpSp>
      <p:sp>
        <p:nvSpPr>
          <p:cNvPr id="2" name="Title 1"/>
          <p:cNvSpPr>
            <a:spLocks noGrp="1"/>
          </p:cNvSpPr>
          <p:nvPr>
            <p:ph type="ctrTitle" hasCustomPrompt="1"/>
          </p:nvPr>
        </p:nvSpPr>
        <p:spPr>
          <a:xfrm>
            <a:off x="356617" y="292609"/>
            <a:ext cx="7177088" cy="1062833"/>
          </a:xfrm>
        </p:spPr>
        <p:txBody>
          <a:bodyPr anchor="t" anchorCtr="0">
            <a:noAutofit/>
          </a:bodyPr>
          <a:lstStyle>
            <a:lvl1pPr>
              <a:lnSpc>
                <a:spcPts val="3100"/>
              </a:lnSpc>
              <a:defRPr sz="3000" b="1" spc="0">
                <a:solidFill>
                  <a:schemeClr val="tx2"/>
                </a:solidFill>
                <a:latin typeface="+mj-lt"/>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7" y="1753473"/>
            <a:ext cx="7200613" cy="523168"/>
          </a:xfrm>
        </p:spPr>
        <p:txBody>
          <a:bodyPr>
            <a:normAutofit/>
          </a:bodyPr>
          <a:lstStyle>
            <a:lvl1pPr marL="0" indent="0" algn="l">
              <a:buNone/>
              <a:defRPr sz="1400" b="1">
                <a:solidFill>
                  <a:schemeClr val="tx2"/>
                </a:solidFill>
                <a:latin typeface="+mn-lt"/>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464801"/>
            <a:ext cx="3196078" cy="135734"/>
          </a:xfrm>
          <a:prstGeom prst="rect">
            <a:avLst/>
          </a:prstGeom>
        </p:spPr>
        <p:txBody>
          <a:bodyPr/>
          <a:lstStyle>
            <a:lvl1pPr algn="l">
              <a:defRPr sz="1200">
                <a:solidFill>
                  <a:schemeClr val="tx2"/>
                </a:solidFill>
                <a:latin typeface="+mn-lt"/>
                <a:cs typeface="Calibri"/>
              </a:defRPr>
            </a:lvl1pPr>
          </a:lstStyle>
          <a:p>
            <a:fld id="{A8926E49-7E6F-4360-B20B-94CB68AFF7A7}" type="datetime4">
              <a:rPr lang="en-US" smtClean="0"/>
              <a:t>January 27, 2021</a:t>
            </a:fld>
            <a:endParaRPr lang="en-US" dirty="0"/>
          </a:p>
        </p:txBody>
      </p:sp>
    </p:spTree>
    <p:extLst>
      <p:ext uri="{BB962C8B-B14F-4D97-AF65-F5344CB8AC3E}">
        <p14:creationId xmlns:p14="http://schemas.microsoft.com/office/powerpoint/2010/main" val="27187910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Agenda/Contents Buildmark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2"/>
                </a:solidFill>
                <a:latin typeface="+mj-lt"/>
                <a:cs typeface="Calibri"/>
              </a:defRPr>
            </a:lvl1p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sz="half" idx="1"/>
          </p:nvPr>
        </p:nvSpPr>
        <p:spPr>
          <a:xfrm>
            <a:off x="358775" y="1106425"/>
            <a:ext cx="7424711" cy="3059175"/>
          </a:xfrm>
        </p:spPr>
        <p:txBody>
          <a:bodyPr>
            <a:normAutofit/>
          </a:bodyPr>
          <a:lstStyle>
            <a:lvl1pPr marL="457189" indent="-457189">
              <a:buClrTx/>
              <a:buFont typeface="+mj-lt"/>
              <a:buAutoNum type="arabicPeriod"/>
              <a:defRPr sz="1400" b="1">
                <a:solidFill>
                  <a:schemeClr val="tx2"/>
                </a:solidFill>
                <a:latin typeface="+mn-lt"/>
                <a:cs typeface="Calibri"/>
              </a:defRPr>
            </a:lvl1pPr>
            <a:lvl2pPr marL="603235" indent="-457189">
              <a:buClr>
                <a:schemeClr val="bg1"/>
              </a:buClr>
              <a:buFont typeface="+mj-lt"/>
              <a:buAutoNum type="arabicPeriod"/>
              <a:defRPr sz="2400"/>
            </a:lvl2pPr>
            <a:lvl3pPr marL="744520" indent="-457189">
              <a:buClr>
                <a:schemeClr val="bg1"/>
              </a:buClr>
              <a:buFont typeface="+mj-lt"/>
              <a:buAutoNum type="arabicPeriod"/>
              <a:defRPr sz="2000"/>
            </a:lvl3pPr>
            <a:lvl4pPr marL="769919" indent="-342892">
              <a:buClr>
                <a:schemeClr val="bg1"/>
              </a:buClr>
              <a:buFont typeface="+mj-lt"/>
              <a:buAutoNum type="arabicPeriod"/>
              <a:defRPr sz="1800"/>
            </a:lvl4pPr>
            <a:lvl5pPr marL="914378" indent="-342892">
              <a:buClr>
                <a:schemeClr val="bg1"/>
              </a:buClr>
              <a:buFont typeface="+mj-lt"/>
              <a:buAutoNum type="arabicPeriod"/>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Tree>
    <p:extLst>
      <p:ext uri="{BB962C8B-B14F-4D97-AF65-F5344CB8AC3E}">
        <p14:creationId xmlns:p14="http://schemas.microsoft.com/office/powerpoint/2010/main" val="40076727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Divider Buildmark White">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sp>
        <p:nvSpPr>
          <p:cNvPr id="2" name="Title 1"/>
          <p:cNvSpPr>
            <a:spLocks noGrp="1"/>
          </p:cNvSpPr>
          <p:nvPr>
            <p:ph type="title" hasCustomPrompt="1"/>
          </p:nvPr>
        </p:nvSpPr>
        <p:spPr>
          <a:xfrm>
            <a:off x="356617" y="292608"/>
            <a:ext cx="6816725" cy="1060704"/>
          </a:xfrm>
        </p:spPr>
        <p:txBody>
          <a:bodyPr anchor="t" anchorCtr="0">
            <a:noAutofit/>
          </a:bodyPr>
          <a:lstStyle>
            <a:lvl1pPr algn="l">
              <a:lnSpc>
                <a:spcPts val="3100"/>
              </a:lnSpc>
              <a:defRPr sz="3000" b="1" cap="none" spc="0">
                <a:solidFill>
                  <a:schemeClr val="tx2"/>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
        <p:nvSpPr>
          <p:cNvPr id="59" name="Subtitle 2"/>
          <p:cNvSpPr>
            <a:spLocks noGrp="1"/>
          </p:cNvSpPr>
          <p:nvPr>
            <p:ph type="subTitle" idx="1"/>
          </p:nvPr>
        </p:nvSpPr>
        <p:spPr>
          <a:xfrm>
            <a:off x="356617" y="1753473"/>
            <a:ext cx="7200613" cy="523168"/>
          </a:xfrm>
        </p:spPr>
        <p:txBody>
          <a:bodyPr>
            <a:normAutofit/>
          </a:bodyPr>
          <a:lstStyle>
            <a:lvl1pPr marL="0" indent="0" algn="l">
              <a:buNone/>
              <a:defRPr sz="1400" b="1">
                <a:solidFill>
                  <a:schemeClr val="tx2"/>
                </a:solidFill>
                <a:latin typeface="+mn-lt"/>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086356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Sub Division Logo layout">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sp>
        <p:nvSpPr>
          <p:cNvPr id="2" name="Title 1"/>
          <p:cNvSpPr>
            <a:spLocks noGrp="1"/>
          </p:cNvSpPr>
          <p:nvPr>
            <p:ph type="title" hasCustomPrompt="1"/>
          </p:nvPr>
        </p:nvSpPr>
        <p:spPr>
          <a:xfrm>
            <a:off x="356617" y="292608"/>
            <a:ext cx="6816725" cy="1060704"/>
          </a:xfrm>
        </p:spPr>
        <p:txBody>
          <a:bodyPr anchor="t" anchorCtr="0">
            <a:noAutofit/>
          </a:bodyPr>
          <a:lstStyle>
            <a:lvl1pPr algn="l">
              <a:lnSpc>
                <a:spcPts val="3100"/>
              </a:lnSpc>
              <a:defRPr sz="3000" b="1" cap="none" spc="0">
                <a:solidFill>
                  <a:schemeClr val="tx2"/>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Tree>
    <p:extLst>
      <p:ext uri="{BB962C8B-B14F-4D97-AF65-F5344CB8AC3E}">
        <p14:creationId xmlns:p14="http://schemas.microsoft.com/office/powerpoint/2010/main" val="13646797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and text">
    <p:spTree>
      <p:nvGrpSpPr>
        <p:cNvPr id="1" name=""/>
        <p:cNvGrpSpPr/>
        <p:nvPr/>
      </p:nvGrpSpPr>
      <p:grpSpPr>
        <a:xfrm>
          <a:off x="0" y="0"/>
          <a:ext cx="0" cy="0"/>
          <a:chOff x="0" y="0"/>
          <a:chExt cx="0" cy="0"/>
        </a:xfrm>
      </p:grpSpPr>
      <p:sp>
        <p:nvSpPr>
          <p:cNvPr id="16" name="Rectangle 15"/>
          <p:cNvSpPr/>
          <p:nvPr userDrawn="1"/>
        </p:nvSpPr>
        <p:spPr>
          <a:xfrm>
            <a:off x="8392586" y="4936158"/>
            <a:ext cx="751413" cy="207342"/>
          </a:xfrm>
          <a:prstGeom prst="rect">
            <a:avLst/>
          </a:prstGeom>
          <a:solidFill>
            <a:srgbClr val="7F7F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9" name="Rectangle 18"/>
          <p:cNvSpPr/>
          <p:nvPr userDrawn="1"/>
        </p:nvSpPr>
        <p:spPr>
          <a:xfrm>
            <a:off x="1" y="4936158"/>
            <a:ext cx="8392586" cy="207342"/>
          </a:xfrm>
          <a:prstGeom prst="rect">
            <a:avLst/>
          </a:prstGeom>
          <a:solidFill>
            <a:srgbClr val="BFBF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3" name="Date Placeholder 2"/>
          <p:cNvSpPr>
            <a:spLocks noGrp="1"/>
          </p:cNvSpPr>
          <p:nvPr>
            <p:ph type="dt" sz="half" idx="10"/>
          </p:nvPr>
        </p:nvSpPr>
        <p:spPr/>
        <p:txBody>
          <a:bodyPr/>
          <a:lstStyle/>
          <a:p>
            <a:fld id="{9C6D2FED-851F-466D-842C-B78473C96B1A}"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6" name="Picture Placeholder 5"/>
          <p:cNvSpPr>
            <a:spLocks noGrp="1"/>
          </p:cNvSpPr>
          <p:nvPr>
            <p:ph type="pic" sz="quarter" idx="13"/>
          </p:nvPr>
        </p:nvSpPr>
        <p:spPr>
          <a:xfrm>
            <a:off x="0" y="0"/>
            <a:ext cx="9144000" cy="4939200"/>
          </a:xfrm>
        </p:spPr>
        <p:txBody>
          <a:bodyPr/>
          <a:lstStyle/>
          <a:p>
            <a:r>
              <a:rPr lang="en-US" smtClean="0"/>
              <a:t>Drag picture to placeholder or click icon to add</a:t>
            </a:r>
            <a:endParaRPr lang="en-ZA"/>
          </a:p>
        </p:txBody>
      </p:sp>
      <p:sp>
        <p:nvSpPr>
          <p:cNvPr id="8" name="Text Placeholder 7"/>
          <p:cNvSpPr>
            <a:spLocks noGrp="1"/>
          </p:cNvSpPr>
          <p:nvPr>
            <p:ph type="body" sz="quarter" idx="14"/>
          </p:nvPr>
        </p:nvSpPr>
        <p:spPr>
          <a:xfrm>
            <a:off x="371475" y="690562"/>
            <a:ext cx="4016375" cy="3489325"/>
          </a:xfrm>
          <a:solidFill>
            <a:schemeClr val="accent5">
              <a:lumMod val="20000"/>
              <a:lumOff val="80000"/>
            </a:schemeClr>
          </a:solidFill>
        </p:spPr>
        <p:txBody>
          <a:bodyPr lIns="126000" tIns="126000" rIns="126000" bIns="12600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256445461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C3FC200-3467-4899-BE0C-B527B0069C32}"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8" name="Text Placeholder 6"/>
          <p:cNvSpPr>
            <a:spLocks noGrp="1"/>
          </p:cNvSpPr>
          <p:nvPr>
            <p:ph type="body" sz="quarter" idx="14"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sp>
        <p:nvSpPr>
          <p:cNvPr id="7" name="Content Placeholder 6"/>
          <p:cNvSpPr>
            <a:spLocks noGrp="1"/>
          </p:cNvSpPr>
          <p:nvPr>
            <p:ph sz="quarter" idx="15"/>
          </p:nvPr>
        </p:nvSpPr>
        <p:spPr>
          <a:xfrm>
            <a:off x="371476" y="1109664"/>
            <a:ext cx="8418513" cy="30702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Tree>
    <p:extLst>
      <p:ext uri="{BB962C8B-B14F-4D97-AF65-F5344CB8AC3E}">
        <p14:creationId xmlns:p14="http://schemas.microsoft.com/office/powerpoint/2010/main" val="365487498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with Content Bold 1st Lev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357CE32-F255-418D-9C86-468FD8E20005}"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9" name="Content Placeholder 15"/>
          <p:cNvSpPr>
            <a:spLocks noGrp="1"/>
          </p:cNvSpPr>
          <p:nvPr>
            <p:ph sz="quarter" idx="13"/>
          </p:nvPr>
        </p:nvSpPr>
        <p:spPr>
          <a:xfrm>
            <a:off x="371475" y="1106425"/>
            <a:ext cx="8403023" cy="3059175"/>
          </a:xfrm>
        </p:spPr>
        <p:txBody>
          <a:bodyPr numCol="1" spcCol="457200"/>
          <a:lstStyle>
            <a:lvl1pPr>
              <a:spcAft>
                <a:spcPts val="300"/>
              </a:spcAft>
              <a:defRPr b="1">
                <a:solidFill>
                  <a:schemeClr val="accent1"/>
                </a:solidFill>
              </a:defRPr>
            </a:lvl1pPr>
            <a:lvl2pPr>
              <a:spcAft>
                <a:spcPts val="300"/>
              </a:spcAft>
              <a:defRPr/>
            </a:lvl2pPr>
            <a:lvl3pPr>
              <a:spcAft>
                <a:spcPts val="300"/>
              </a:spcAft>
              <a:defRPr/>
            </a:lvl3pPr>
            <a:lvl4pPr>
              <a:lnSpc>
                <a:spcPts val="1600"/>
              </a:lnSpc>
              <a:spcAft>
                <a:spcPts val="300"/>
              </a:spcAft>
              <a:defRPr/>
            </a:lvl4pPr>
            <a:lvl5pPr>
              <a:lnSpc>
                <a:spcPts val="1600"/>
              </a:lnSpc>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6"/>
          <p:cNvSpPr>
            <a:spLocks noGrp="1"/>
          </p:cNvSpPr>
          <p:nvPr>
            <p:ph type="body" sz="quarter" idx="14"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Tree>
    <p:extLst>
      <p:ext uri="{BB962C8B-B14F-4D97-AF65-F5344CB8AC3E}">
        <p14:creationId xmlns:p14="http://schemas.microsoft.com/office/powerpoint/2010/main" val="188793399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12" name="Date Placeholder 3"/>
          <p:cNvSpPr>
            <a:spLocks noGrp="1"/>
          </p:cNvSpPr>
          <p:nvPr>
            <p:ph type="dt" sz="half" idx="2"/>
          </p:nvPr>
        </p:nvSpPr>
        <p:spPr>
          <a:xfrm>
            <a:off x="6520533" y="4933188"/>
            <a:ext cx="1877065" cy="210312"/>
          </a:xfrm>
          <a:prstGeom prst="rect">
            <a:avLst/>
          </a:prstGeom>
        </p:spPr>
        <p:txBody>
          <a:bodyPr vert="horz" lIns="0" tIns="0" rIns="91440" bIns="0" rtlCol="0" anchor="ctr" anchorCtr="0"/>
          <a:lstStyle>
            <a:lvl1pPr algn="r">
              <a:defRPr sz="800" b="1">
                <a:solidFill>
                  <a:srgbClr val="646464"/>
                </a:solidFill>
                <a:latin typeface="Arial"/>
                <a:cs typeface="Arial"/>
              </a:defRPr>
            </a:lvl1pPr>
          </a:lstStyle>
          <a:p>
            <a:fld id="{508031E6-0366-4144-8EBF-6C3304BEBC94}" type="datetime4">
              <a:rPr lang="en-US" smtClean="0"/>
              <a:t>January 27, 2021</a:t>
            </a:fld>
            <a:endParaRPr lang="en-US" dirty="0"/>
          </a:p>
        </p:txBody>
      </p:sp>
      <p:sp>
        <p:nvSpPr>
          <p:cNvPr id="13"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64"/>
                </a:solidFill>
                <a:latin typeface="Arial"/>
                <a:cs typeface="Arial"/>
              </a:defRPr>
            </a:lvl1pPr>
          </a:lstStyle>
          <a:p>
            <a:r>
              <a:rPr lang="en-GB" smtClean="0"/>
              <a:t>Copyright © 2020 SPX Radiodetection. All rights reserved.</a:t>
            </a:r>
            <a:endParaRPr lang="en-US" dirty="0"/>
          </a:p>
        </p:txBody>
      </p:sp>
      <p:sp>
        <p:nvSpPr>
          <p:cNvPr id="14" name="Slide Number Placeholder 5"/>
          <p:cNvSpPr>
            <a:spLocks noGrp="1"/>
          </p:cNvSpPr>
          <p:nvPr>
            <p:ph type="sldNum" sz="quarter" idx="4"/>
          </p:nvPr>
        </p:nvSpPr>
        <p:spPr>
          <a:xfrm>
            <a:off x="8399573" y="4933188"/>
            <a:ext cx="391055" cy="210312"/>
          </a:xfrm>
          <a:prstGeom prst="rect">
            <a:avLst/>
          </a:prstGeom>
        </p:spPr>
        <p:txBody>
          <a:bodyPr vert="horz" lIns="0" tIns="0" rIns="0" bIns="0" rtlCol="0" anchor="ctr" anchorCtr="0"/>
          <a:lstStyle>
            <a:lvl1pPr algn="r">
              <a:defRPr sz="800" b="1">
                <a:solidFill>
                  <a:schemeClr val="bg1"/>
                </a:solidFill>
                <a:latin typeface="Arial"/>
                <a:cs typeface="Arial"/>
              </a:defRPr>
            </a:lvl1pPr>
          </a:lstStyle>
          <a:p>
            <a:fld id="{0A0F11D4-4D2F-B044-AC58-2D9204F8F0F5}" type="slidenum">
              <a:rPr lang="en-US" smtClean="0"/>
              <a:pPr/>
              <a:t>‹#›</a:t>
            </a:fld>
            <a:endParaRPr lang="en-US" dirty="0"/>
          </a:p>
        </p:txBody>
      </p:sp>
      <p:sp>
        <p:nvSpPr>
          <p:cNvPr id="11" name="Content Placeholder 15"/>
          <p:cNvSpPr>
            <a:spLocks noGrp="1"/>
          </p:cNvSpPr>
          <p:nvPr>
            <p:ph sz="quarter" idx="14"/>
          </p:nvPr>
        </p:nvSpPr>
        <p:spPr>
          <a:xfrm>
            <a:off x="365760" y="1501776"/>
            <a:ext cx="8412480" cy="2765425"/>
          </a:xfrm>
        </p:spPr>
        <p:txBody>
          <a:bodyPr numCol="1" spcCol="45720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6"/>
          <p:cNvSpPr>
            <a:spLocks noGrp="1"/>
          </p:cNvSpPr>
          <p:nvPr>
            <p:ph sz="quarter" idx="18"/>
          </p:nvPr>
        </p:nvSpPr>
        <p:spPr>
          <a:xfrm>
            <a:off x="361949" y="1109664"/>
            <a:ext cx="8428677" cy="303007"/>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8"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Tree>
    <p:extLst>
      <p:ext uri="{BB962C8B-B14F-4D97-AF65-F5344CB8AC3E}">
        <p14:creationId xmlns:p14="http://schemas.microsoft.com/office/powerpoint/2010/main" val="1794693756"/>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7" name="Content Placeholder 6"/>
          <p:cNvSpPr>
            <a:spLocks noGrp="1"/>
          </p:cNvSpPr>
          <p:nvPr>
            <p:ph sz="quarter" idx="16"/>
          </p:nvPr>
        </p:nvSpPr>
        <p:spPr>
          <a:xfrm>
            <a:off x="361950" y="1106488"/>
            <a:ext cx="4017600" cy="30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Content Placeholder 6"/>
          <p:cNvSpPr>
            <a:spLocks noGrp="1"/>
          </p:cNvSpPr>
          <p:nvPr>
            <p:ph sz="quarter" idx="17"/>
          </p:nvPr>
        </p:nvSpPr>
        <p:spPr>
          <a:xfrm>
            <a:off x="4749800" y="1109663"/>
            <a:ext cx="4017600" cy="30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lvl1pPr>
              <a:defRPr spc="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53662D-D63B-46C4-8A0F-EC0E21D0CBE1}"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8"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Tree>
    <p:extLst>
      <p:ext uri="{BB962C8B-B14F-4D97-AF65-F5344CB8AC3E}">
        <p14:creationId xmlns:p14="http://schemas.microsoft.com/office/powerpoint/2010/main" val="111820122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7" name="Content Placeholder 6"/>
          <p:cNvSpPr>
            <a:spLocks noGrp="1"/>
          </p:cNvSpPr>
          <p:nvPr>
            <p:ph sz="quarter" idx="16"/>
          </p:nvPr>
        </p:nvSpPr>
        <p:spPr>
          <a:xfrm>
            <a:off x="361950" y="1501160"/>
            <a:ext cx="4017600" cy="28470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Content Placeholder 6"/>
          <p:cNvSpPr>
            <a:spLocks noGrp="1"/>
          </p:cNvSpPr>
          <p:nvPr>
            <p:ph sz="quarter" idx="17"/>
          </p:nvPr>
        </p:nvSpPr>
        <p:spPr>
          <a:xfrm>
            <a:off x="4749800" y="1504334"/>
            <a:ext cx="4017600" cy="28470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lvl1pPr>
              <a:defRPr spc="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42344DB-62C1-4121-8498-C8249099F7BF}"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1" name="Content Placeholder 6"/>
          <p:cNvSpPr>
            <a:spLocks noGrp="1"/>
          </p:cNvSpPr>
          <p:nvPr>
            <p:ph sz="quarter" idx="18"/>
          </p:nvPr>
        </p:nvSpPr>
        <p:spPr>
          <a:xfrm>
            <a:off x="361950" y="1106490"/>
            <a:ext cx="4017600" cy="306182"/>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14" name="Content Placeholder 6"/>
          <p:cNvSpPr>
            <a:spLocks noGrp="1"/>
          </p:cNvSpPr>
          <p:nvPr>
            <p:ph sz="quarter" idx="19"/>
          </p:nvPr>
        </p:nvSpPr>
        <p:spPr>
          <a:xfrm>
            <a:off x="4749800" y="1109665"/>
            <a:ext cx="4017600" cy="306182"/>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10" name="Text Placeholder 6"/>
          <p:cNvSpPr>
            <a:spLocks noGrp="1"/>
          </p:cNvSpPr>
          <p:nvPr>
            <p:ph type="body" sz="quarter" idx="20"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Tree>
    <p:extLst>
      <p:ext uri="{BB962C8B-B14F-4D97-AF65-F5344CB8AC3E}">
        <p14:creationId xmlns:p14="http://schemas.microsoft.com/office/powerpoint/2010/main" val="71576222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529036-77C4-4578-961A-61EEFE03AEB3}" type="datetime4">
              <a:rPr lang="en-US" smtClean="0"/>
              <a:t>January 27, 2021</a:t>
            </a:fld>
            <a:endParaRPr lang="en-US" dirty="0"/>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dirty="0"/>
          </a:p>
        </p:txBody>
      </p:sp>
      <p:sp>
        <p:nvSpPr>
          <p:cNvPr id="8" name="Chart Placeholder 6"/>
          <p:cNvSpPr>
            <a:spLocks noGrp="1"/>
          </p:cNvSpPr>
          <p:nvPr>
            <p:ph type="chart" sz="quarter" idx="14"/>
          </p:nvPr>
        </p:nvSpPr>
        <p:spPr>
          <a:xfrm>
            <a:off x="375592" y="1106425"/>
            <a:ext cx="4023360" cy="3059175"/>
          </a:xfrm>
        </p:spPr>
        <p:txBody>
          <a:bodyPr/>
          <a:lstStyle/>
          <a:p>
            <a:r>
              <a:rPr lang="en-US" smtClean="0"/>
              <a:t>Click icon to add chart</a:t>
            </a:r>
            <a:endParaRPr lang="en-US" dirty="0"/>
          </a:p>
        </p:txBody>
      </p:sp>
      <p:cxnSp>
        <p:nvCxnSpPr>
          <p:cNvPr id="10" name="Straight Connector 9"/>
          <p:cNvCxnSpPr/>
          <p:nvPr/>
        </p:nvCxnSpPr>
        <p:spPr>
          <a:xfrm>
            <a:off x="358776"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1" name="Chart Placeholder 10"/>
          <p:cNvSpPr>
            <a:spLocks noGrp="1"/>
          </p:cNvSpPr>
          <p:nvPr>
            <p:ph type="chart" sz="quarter" idx="15"/>
          </p:nvPr>
        </p:nvSpPr>
        <p:spPr>
          <a:xfrm>
            <a:off x="4757739" y="1106425"/>
            <a:ext cx="4017962" cy="3059175"/>
          </a:xfrm>
        </p:spPr>
        <p:txBody>
          <a:bodyPr/>
          <a:lstStyle/>
          <a:p>
            <a:r>
              <a:rPr lang="en-US" smtClean="0"/>
              <a:t>Click icon to add chart</a:t>
            </a:r>
            <a:endParaRPr lang="en-US"/>
          </a:p>
        </p:txBody>
      </p:sp>
      <p:cxnSp>
        <p:nvCxnSpPr>
          <p:cNvPr id="9" name="Straight Connector 8"/>
          <p:cNvCxnSpPr/>
          <p:nvPr/>
        </p:nvCxnSpPr>
        <p:spPr>
          <a:xfrm>
            <a:off x="358776"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58776"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8776"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4"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sp>
        <p:nvSpPr>
          <p:cNvPr id="2" name="Title 1"/>
          <p:cNvSpPr>
            <a:spLocks noGrp="1"/>
          </p:cNvSpPr>
          <p:nvPr>
            <p:ph type="title"/>
          </p:nvPr>
        </p:nvSpPr>
        <p:spPr/>
        <p:txBody>
          <a:bodyPr/>
          <a:lstStyle/>
          <a:p>
            <a:r>
              <a:rPr lang="en-US" smtClean="0"/>
              <a:t>Click to edit Master title style</a:t>
            </a:r>
            <a:endParaRPr lang="en-ZA"/>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Tree>
    <p:extLst>
      <p:ext uri="{BB962C8B-B14F-4D97-AF65-F5344CB8AC3E}">
        <p14:creationId xmlns:p14="http://schemas.microsoft.com/office/powerpoint/2010/main" val="91382010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ur Conten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AB1389-D58D-48B9-9D53-FE440AC649A0}"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2" name="Title 1"/>
          <p:cNvSpPr>
            <a:spLocks noGrp="1"/>
          </p:cNvSpPr>
          <p:nvPr>
            <p:ph type="title"/>
          </p:nvPr>
        </p:nvSpPr>
        <p:spPr>
          <a:xfrm>
            <a:off x="358776" y="0"/>
            <a:ext cx="6485605" cy="685800"/>
          </a:xfrm>
        </p:spPr>
        <p:txBody>
          <a:bodyPr/>
          <a:lstStyle>
            <a:lvl1pPr>
              <a:defRPr spc="0"/>
            </a:lvl1pPr>
          </a:lstStyle>
          <a:p>
            <a:r>
              <a:rPr lang="en-US" smtClean="0"/>
              <a:t>Click to edit Master title style</a:t>
            </a:r>
            <a:endParaRPr lang="en-US" dirty="0"/>
          </a:p>
        </p:txBody>
      </p:sp>
      <p:sp>
        <p:nvSpPr>
          <p:cNvPr id="14" name="Content Placeholder 6"/>
          <p:cNvSpPr>
            <a:spLocks noGrp="1"/>
          </p:cNvSpPr>
          <p:nvPr>
            <p:ph sz="quarter" idx="16"/>
          </p:nvPr>
        </p:nvSpPr>
        <p:spPr>
          <a:xfrm>
            <a:off x="361950" y="1106488"/>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5" name="Content Placeholder 6"/>
          <p:cNvSpPr>
            <a:spLocks noGrp="1"/>
          </p:cNvSpPr>
          <p:nvPr>
            <p:ph sz="quarter" idx="17"/>
          </p:nvPr>
        </p:nvSpPr>
        <p:spPr>
          <a:xfrm>
            <a:off x="4749800" y="1109663"/>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7" name="Content Placeholder 6"/>
          <p:cNvSpPr>
            <a:spLocks noGrp="1"/>
          </p:cNvSpPr>
          <p:nvPr>
            <p:ph sz="quarter" idx="18"/>
          </p:nvPr>
        </p:nvSpPr>
        <p:spPr>
          <a:xfrm>
            <a:off x="361950" y="2988895"/>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8" name="Content Placeholder 6"/>
          <p:cNvSpPr>
            <a:spLocks noGrp="1"/>
          </p:cNvSpPr>
          <p:nvPr>
            <p:ph sz="quarter" idx="19"/>
          </p:nvPr>
        </p:nvSpPr>
        <p:spPr>
          <a:xfrm>
            <a:off x="4749800" y="2992070"/>
            <a:ext cx="4017600" cy="165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0" name="Text Placeholder 6"/>
          <p:cNvSpPr>
            <a:spLocks noGrp="1"/>
          </p:cNvSpPr>
          <p:nvPr>
            <p:ph type="body" sz="quarter" idx="20"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Tree>
    <p:extLst>
      <p:ext uri="{BB962C8B-B14F-4D97-AF65-F5344CB8AC3E}">
        <p14:creationId xmlns:p14="http://schemas.microsoft.com/office/powerpoint/2010/main" val="128794550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Key Facts">
    <p:bg>
      <p:bgPr>
        <a:solidFill>
          <a:schemeClr val="accent1"/>
        </a:solidFill>
        <a:effectLst/>
      </p:bgPr>
    </p:bg>
    <p:spTree>
      <p:nvGrpSpPr>
        <p:cNvPr id="1" name=""/>
        <p:cNvGrpSpPr/>
        <p:nvPr/>
      </p:nvGrpSpPr>
      <p:grpSpPr>
        <a:xfrm>
          <a:off x="0" y="0"/>
          <a:ext cx="0" cy="0"/>
          <a:chOff x="0" y="0"/>
          <a:chExt cx="0" cy="0"/>
        </a:xfrm>
      </p:grpSpPr>
      <p:sp>
        <p:nvSpPr>
          <p:cNvPr id="22" name="Freeform 21"/>
          <p:cNvSpPr/>
          <p:nvPr userDrawn="1"/>
        </p:nvSpPr>
        <p:spPr>
          <a:xfrm>
            <a:off x="1381892" y="2"/>
            <a:ext cx="7762107" cy="5153332"/>
          </a:xfrm>
          <a:custGeom>
            <a:avLst/>
            <a:gdLst>
              <a:gd name="connsiteX0" fmla="*/ 0 w 7747820"/>
              <a:gd name="connsiteY0" fmla="*/ 5122607 h 5122607"/>
              <a:gd name="connsiteX1" fmla="*/ 5122607 w 7747820"/>
              <a:gd name="connsiteY1" fmla="*/ 0 h 5122607"/>
              <a:gd name="connsiteX2" fmla="*/ 7747820 w 7747820"/>
              <a:gd name="connsiteY2" fmla="*/ 0 h 5122607"/>
              <a:gd name="connsiteX3" fmla="*/ 7747820 w 7747820"/>
              <a:gd name="connsiteY3" fmla="*/ 2438400 h 5122607"/>
              <a:gd name="connsiteX4" fmla="*/ 5063613 w 7747820"/>
              <a:gd name="connsiteY4" fmla="*/ 5122607 h 5122607"/>
              <a:gd name="connsiteX5" fmla="*/ 0 w 7747820"/>
              <a:gd name="connsiteY5" fmla="*/ 5122607 h 5122607"/>
              <a:gd name="connsiteX0" fmla="*/ 0 w 7762108"/>
              <a:gd name="connsiteY0" fmla="*/ 5122607 h 5122607"/>
              <a:gd name="connsiteX1" fmla="*/ 5122607 w 7762108"/>
              <a:gd name="connsiteY1" fmla="*/ 0 h 5122607"/>
              <a:gd name="connsiteX2" fmla="*/ 7747820 w 7762108"/>
              <a:gd name="connsiteY2" fmla="*/ 0 h 5122607"/>
              <a:gd name="connsiteX3" fmla="*/ 7762108 w 7762108"/>
              <a:gd name="connsiteY3" fmla="*/ 2438400 h 5122607"/>
              <a:gd name="connsiteX4" fmla="*/ 5063613 w 7762108"/>
              <a:gd name="connsiteY4" fmla="*/ 5122607 h 5122607"/>
              <a:gd name="connsiteX5" fmla="*/ 0 w 7762108"/>
              <a:gd name="connsiteY5" fmla="*/ 5122607 h 5122607"/>
              <a:gd name="connsiteX0" fmla="*/ 0 w 7747984"/>
              <a:gd name="connsiteY0" fmla="*/ 5122607 h 5122607"/>
              <a:gd name="connsiteX1" fmla="*/ 5122607 w 7747984"/>
              <a:gd name="connsiteY1" fmla="*/ 0 h 5122607"/>
              <a:gd name="connsiteX2" fmla="*/ 7747820 w 7747984"/>
              <a:gd name="connsiteY2" fmla="*/ 0 h 5122607"/>
              <a:gd name="connsiteX3" fmla="*/ 7657333 w 7747984"/>
              <a:gd name="connsiteY3" fmla="*/ 2433637 h 5122607"/>
              <a:gd name="connsiteX4" fmla="*/ 5063613 w 7747984"/>
              <a:gd name="connsiteY4" fmla="*/ 5122607 h 5122607"/>
              <a:gd name="connsiteX5" fmla="*/ 0 w 7747984"/>
              <a:gd name="connsiteY5" fmla="*/ 5122607 h 5122607"/>
              <a:gd name="connsiteX0" fmla="*/ 0 w 7749194"/>
              <a:gd name="connsiteY0" fmla="*/ 5122607 h 5122607"/>
              <a:gd name="connsiteX1" fmla="*/ 5122607 w 7749194"/>
              <a:gd name="connsiteY1" fmla="*/ 0 h 5122607"/>
              <a:gd name="connsiteX2" fmla="*/ 7747820 w 7749194"/>
              <a:gd name="connsiteY2" fmla="*/ 0 h 5122607"/>
              <a:gd name="connsiteX3" fmla="*/ 7747820 w 7749194"/>
              <a:gd name="connsiteY3" fmla="*/ 2452687 h 5122607"/>
              <a:gd name="connsiteX4" fmla="*/ 5063613 w 7749194"/>
              <a:gd name="connsiteY4" fmla="*/ 5122607 h 5122607"/>
              <a:gd name="connsiteX5" fmla="*/ 0 w 7749194"/>
              <a:gd name="connsiteY5" fmla="*/ 5122607 h 5122607"/>
              <a:gd name="connsiteX0" fmla="*/ 0 w 7757345"/>
              <a:gd name="connsiteY0" fmla="*/ 5122607 h 5122607"/>
              <a:gd name="connsiteX1" fmla="*/ 5122607 w 7757345"/>
              <a:gd name="connsiteY1" fmla="*/ 0 h 5122607"/>
              <a:gd name="connsiteX2" fmla="*/ 7747820 w 7757345"/>
              <a:gd name="connsiteY2" fmla="*/ 0 h 5122607"/>
              <a:gd name="connsiteX3" fmla="*/ 7757345 w 7757345"/>
              <a:gd name="connsiteY3" fmla="*/ 2443162 h 5122607"/>
              <a:gd name="connsiteX4" fmla="*/ 5063613 w 7757345"/>
              <a:gd name="connsiteY4" fmla="*/ 5122607 h 5122607"/>
              <a:gd name="connsiteX5" fmla="*/ 0 w 7757345"/>
              <a:gd name="connsiteY5" fmla="*/ 5122607 h 5122607"/>
              <a:gd name="connsiteX0" fmla="*/ 0 w 7763093"/>
              <a:gd name="connsiteY0" fmla="*/ 5132133 h 5132133"/>
              <a:gd name="connsiteX1" fmla="*/ 5122607 w 7763093"/>
              <a:gd name="connsiteY1" fmla="*/ 9526 h 5132133"/>
              <a:gd name="connsiteX2" fmla="*/ 7762107 w 7763093"/>
              <a:gd name="connsiteY2" fmla="*/ 0 h 5132133"/>
              <a:gd name="connsiteX3" fmla="*/ 7757345 w 7763093"/>
              <a:gd name="connsiteY3" fmla="*/ 2452688 h 5132133"/>
              <a:gd name="connsiteX4" fmla="*/ 5063613 w 7763093"/>
              <a:gd name="connsiteY4" fmla="*/ 5132133 h 5132133"/>
              <a:gd name="connsiteX5" fmla="*/ 0 w 7763093"/>
              <a:gd name="connsiteY5" fmla="*/ 5132133 h 5132133"/>
              <a:gd name="connsiteX0" fmla="*/ 0 w 7762107"/>
              <a:gd name="connsiteY0" fmla="*/ 5132133 h 5132133"/>
              <a:gd name="connsiteX1" fmla="*/ 5122607 w 7762107"/>
              <a:gd name="connsiteY1" fmla="*/ 952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4165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2260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294057 w 7762107"/>
              <a:gd name="connsiteY1" fmla="*/ 2857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41927"/>
              <a:gd name="connsiteX1" fmla="*/ 5132132 w 7762107"/>
              <a:gd name="connsiteY1" fmla="*/ 1 h 5141927"/>
              <a:gd name="connsiteX2" fmla="*/ 7762107 w 7762107"/>
              <a:gd name="connsiteY2" fmla="*/ 0 h 5141927"/>
              <a:gd name="connsiteX3" fmla="*/ 7757345 w 7762107"/>
              <a:gd name="connsiteY3" fmla="*/ 2452688 h 5141927"/>
              <a:gd name="connsiteX4" fmla="*/ 5063613 w 7762107"/>
              <a:gd name="connsiteY4" fmla="*/ 5141927 h 5141927"/>
              <a:gd name="connsiteX5" fmla="*/ 0 w 7762107"/>
              <a:gd name="connsiteY5" fmla="*/ 5132133 h 5141927"/>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102942 w 7762107"/>
              <a:gd name="connsiteY4" fmla="*/ 5122337 h 5132133"/>
              <a:gd name="connsiteX5" fmla="*/ 0 w 7762107"/>
              <a:gd name="connsiteY5" fmla="*/ 5132133 h 5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107" h="5132133">
                <a:moveTo>
                  <a:pt x="0" y="5132133"/>
                </a:moveTo>
                <a:lnTo>
                  <a:pt x="5132132" y="1"/>
                </a:lnTo>
                <a:lnTo>
                  <a:pt x="7762107" y="0"/>
                </a:lnTo>
                <a:cubicBezTo>
                  <a:pt x="7762108" y="846138"/>
                  <a:pt x="7752582" y="1639888"/>
                  <a:pt x="7757345" y="2452688"/>
                </a:cubicBezTo>
                <a:lnTo>
                  <a:pt x="5102942" y="5122337"/>
                </a:lnTo>
                <a:lnTo>
                  <a:pt x="0" y="5132133"/>
                </a:lnTo>
                <a:close/>
              </a:path>
            </a:pathLst>
          </a:custGeom>
          <a:gradFill flip="none" rotWithShape="1">
            <a:gsLst>
              <a:gs pos="0">
                <a:schemeClr val="accent1"/>
              </a:gs>
              <a:gs pos="100000">
                <a:srgbClr val="00357B"/>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800"/>
          </a:p>
        </p:txBody>
      </p:sp>
      <p:sp>
        <p:nvSpPr>
          <p:cNvPr id="23" name="Freeform 22"/>
          <p:cNvSpPr/>
          <p:nvPr userDrawn="1"/>
        </p:nvSpPr>
        <p:spPr>
          <a:xfrm>
            <a:off x="6435673" y="2448656"/>
            <a:ext cx="2703871" cy="2704677"/>
          </a:xfrm>
          <a:custGeom>
            <a:avLst/>
            <a:gdLst>
              <a:gd name="connsiteX0" fmla="*/ 2684206 w 2684206"/>
              <a:gd name="connsiteY0" fmla="*/ 0 h 2703871"/>
              <a:gd name="connsiteX1" fmla="*/ 2684206 w 2684206"/>
              <a:gd name="connsiteY1" fmla="*/ 2703871 h 2703871"/>
              <a:gd name="connsiteX2" fmla="*/ 0 w 2684206"/>
              <a:gd name="connsiteY2" fmla="*/ 2703871 h 2703871"/>
              <a:gd name="connsiteX3" fmla="*/ 2684206 w 2684206"/>
              <a:gd name="connsiteY3" fmla="*/ 0 h 2703871"/>
              <a:gd name="connsiteX0" fmla="*/ 2703871 w 2703871"/>
              <a:gd name="connsiteY0" fmla="*/ 0 h 2703871"/>
              <a:gd name="connsiteX1" fmla="*/ 2703871 w 2703871"/>
              <a:gd name="connsiteY1" fmla="*/ 2703871 h 2703871"/>
              <a:gd name="connsiteX2" fmla="*/ 0 w 2703871"/>
              <a:gd name="connsiteY2" fmla="*/ 2694039 h 2703871"/>
              <a:gd name="connsiteX3" fmla="*/ 2703871 w 2703871"/>
              <a:gd name="connsiteY3" fmla="*/ 0 h 2703871"/>
            </a:gdLst>
            <a:ahLst/>
            <a:cxnLst>
              <a:cxn ang="0">
                <a:pos x="connsiteX0" y="connsiteY0"/>
              </a:cxn>
              <a:cxn ang="0">
                <a:pos x="connsiteX1" y="connsiteY1"/>
              </a:cxn>
              <a:cxn ang="0">
                <a:pos x="connsiteX2" y="connsiteY2"/>
              </a:cxn>
              <a:cxn ang="0">
                <a:pos x="connsiteX3" y="connsiteY3"/>
              </a:cxn>
            </a:cxnLst>
            <a:rect l="l" t="t" r="r" b="b"/>
            <a:pathLst>
              <a:path w="2703871" h="2703871">
                <a:moveTo>
                  <a:pt x="2703871" y="0"/>
                </a:moveTo>
                <a:lnTo>
                  <a:pt x="2703871" y="2703871"/>
                </a:lnTo>
                <a:lnTo>
                  <a:pt x="0" y="2694039"/>
                </a:lnTo>
                <a:lnTo>
                  <a:pt x="2703871"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800"/>
          </a:p>
        </p:txBody>
      </p:sp>
      <p:sp>
        <p:nvSpPr>
          <p:cNvPr id="9" name="Footer Placeholder 4"/>
          <p:cNvSpPr>
            <a:spLocks noGrp="1"/>
          </p:cNvSpPr>
          <p:nvPr userDrawn="1">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mn-lt"/>
                <a:cs typeface="Arial"/>
              </a:defRPr>
            </a:lvl1pPr>
          </a:lstStyle>
          <a:p>
            <a:r>
              <a:rPr lang="en-GB" smtClean="0"/>
              <a:t>Copyright © 2020 SPX Radiodetection. All rights reserved.</a:t>
            </a:r>
            <a:endParaRPr lang="en-US" dirty="0"/>
          </a:p>
        </p:txBody>
      </p:sp>
      <p:grpSp>
        <p:nvGrpSpPr>
          <p:cNvPr id="13" name="Group 12"/>
          <p:cNvGrpSpPr>
            <a:grpSpLocks noChangeAspect="1"/>
          </p:cNvGrpSpPr>
          <p:nvPr userDrawn="1"/>
        </p:nvGrpSpPr>
        <p:grpSpPr>
          <a:xfrm>
            <a:off x="8326612" y="349330"/>
            <a:ext cx="456947" cy="666000"/>
            <a:chOff x="3940175" y="1652588"/>
            <a:chExt cx="1270000" cy="1851025"/>
          </a:xfrm>
          <a:solidFill>
            <a:schemeClr val="tx2"/>
          </a:solidFill>
        </p:grpSpPr>
        <p:sp>
          <p:nvSpPr>
            <p:cNvPr id="14"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5"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6"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7"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grpSp>
      <p:grpSp>
        <p:nvGrpSpPr>
          <p:cNvPr id="24" name="Group 23"/>
          <p:cNvGrpSpPr>
            <a:grpSpLocks noChangeAspect="1"/>
          </p:cNvGrpSpPr>
          <p:nvPr userDrawn="1"/>
        </p:nvGrpSpPr>
        <p:grpSpPr>
          <a:xfrm>
            <a:off x="8326612" y="349330"/>
            <a:ext cx="456947" cy="666000"/>
            <a:chOff x="3940175" y="1652588"/>
            <a:chExt cx="1270000" cy="1851025"/>
          </a:xfrm>
          <a:solidFill>
            <a:schemeClr val="bg2"/>
          </a:solidFill>
        </p:grpSpPr>
        <p:sp>
          <p:nvSpPr>
            <p:cNvPr id="2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2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2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29"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0"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grpSp>
      <p:grpSp>
        <p:nvGrpSpPr>
          <p:cNvPr id="34" name="Group 33"/>
          <p:cNvGrpSpPr>
            <a:grpSpLocks noChangeAspect="1"/>
          </p:cNvGrpSpPr>
          <p:nvPr userDrawn="1"/>
        </p:nvGrpSpPr>
        <p:grpSpPr>
          <a:xfrm>
            <a:off x="8326612" y="349330"/>
            <a:ext cx="456947" cy="666000"/>
            <a:chOff x="3940175" y="1652588"/>
            <a:chExt cx="1270000" cy="1851025"/>
          </a:xfrm>
          <a:solidFill>
            <a:schemeClr val="tx2"/>
          </a:solidFill>
        </p:grpSpPr>
        <p:sp>
          <p:nvSpPr>
            <p:cNvPr id="3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grpSp>
      <p:sp>
        <p:nvSpPr>
          <p:cNvPr id="40" name="Date Placeholder 2"/>
          <p:cNvSpPr>
            <a:spLocks noGrp="1"/>
          </p:cNvSpPr>
          <p:nvPr userDrawn="1">
            <p:ph type="dt" sz="half" idx="10"/>
          </p:nvPr>
        </p:nvSpPr>
        <p:spPr>
          <a:xfrm>
            <a:off x="6520533" y="4933188"/>
            <a:ext cx="1877065" cy="210312"/>
          </a:xfrm>
        </p:spPr>
        <p:txBody>
          <a:bodyPr/>
          <a:lstStyle>
            <a:lvl1pPr>
              <a:defRPr>
                <a:solidFill>
                  <a:schemeClr val="tx1"/>
                </a:solidFill>
                <a:latin typeface="+mn-lt"/>
              </a:defRPr>
            </a:lvl1pPr>
          </a:lstStyle>
          <a:p>
            <a:fld id="{E47DB05F-1112-4F9D-9191-DE2C92049612}" type="datetime4">
              <a:rPr lang="en-US" smtClean="0"/>
              <a:t>January 27, 2021</a:t>
            </a:fld>
            <a:endParaRPr lang="en-US" dirty="0"/>
          </a:p>
        </p:txBody>
      </p:sp>
      <p:sp>
        <p:nvSpPr>
          <p:cNvPr id="41" name="Slide Number Placeholder 4"/>
          <p:cNvSpPr>
            <a:spLocks noGrp="1"/>
          </p:cNvSpPr>
          <p:nvPr userDrawn="1">
            <p:ph type="sldNum" sz="quarter" idx="12"/>
          </p:nvPr>
        </p:nvSpPr>
        <p:spPr>
          <a:xfrm>
            <a:off x="8399573" y="4933188"/>
            <a:ext cx="391055" cy="210312"/>
          </a:xfrm>
        </p:spPr>
        <p:txBody>
          <a:bodyPr/>
          <a:lstStyle>
            <a:lvl1pPr>
              <a:defRPr>
                <a:solidFill>
                  <a:schemeClr val="tx1"/>
                </a:solidFill>
                <a:latin typeface="+mn-lt"/>
              </a:defRPr>
            </a:lvl1pPr>
          </a:lstStyle>
          <a:p>
            <a:fld id="{0A0F11D4-4D2F-B044-AC58-2D9204F8F0F5}" type="slidenum">
              <a:rPr lang="en-US" smtClean="0"/>
              <a:pPr/>
              <a:t>‹#›</a:t>
            </a:fld>
            <a:endParaRPr lang="en-US" dirty="0"/>
          </a:p>
        </p:txBody>
      </p:sp>
      <p:sp>
        <p:nvSpPr>
          <p:cNvPr id="3" name="Text Placeholder 2"/>
          <p:cNvSpPr>
            <a:spLocks noGrp="1"/>
          </p:cNvSpPr>
          <p:nvPr userDrawn="1">
            <p:ph type="body" sz="quarter" idx="13"/>
          </p:nvPr>
        </p:nvSpPr>
        <p:spPr>
          <a:xfrm>
            <a:off x="371474" y="1109664"/>
            <a:ext cx="4032000" cy="341312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32" name="Text Placeholder 2"/>
          <p:cNvSpPr>
            <a:spLocks noGrp="1"/>
          </p:cNvSpPr>
          <p:nvPr userDrawn="1">
            <p:ph type="body" sz="quarter" idx="14"/>
          </p:nvPr>
        </p:nvSpPr>
        <p:spPr>
          <a:xfrm>
            <a:off x="4736624" y="1109664"/>
            <a:ext cx="4032000" cy="3413125"/>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p>
            <a:r>
              <a:rPr lang="en-US" smtClean="0"/>
              <a:t>Click to edit Master title style</a:t>
            </a:r>
            <a:endParaRPr lang="en-ZA"/>
          </a:p>
        </p:txBody>
      </p:sp>
    </p:spTree>
    <p:extLst>
      <p:ext uri="{BB962C8B-B14F-4D97-AF65-F5344CB8AC3E}">
        <p14:creationId xmlns:p14="http://schemas.microsoft.com/office/powerpoint/2010/main" val="28041555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ull picture and text">
    <p:spTree>
      <p:nvGrpSpPr>
        <p:cNvPr id="1" name=""/>
        <p:cNvGrpSpPr/>
        <p:nvPr/>
      </p:nvGrpSpPr>
      <p:grpSpPr>
        <a:xfrm>
          <a:off x="0" y="0"/>
          <a:ext cx="0" cy="0"/>
          <a:chOff x="0" y="0"/>
          <a:chExt cx="0" cy="0"/>
        </a:xfrm>
      </p:grpSpPr>
      <p:sp>
        <p:nvSpPr>
          <p:cNvPr id="16" name="Rectangle 15"/>
          <p:cNvSpPr/>
          <p:nvPr userDrawn="1"/>
        </p:nvSpPr>
        <p:spPr>
          <a:xfrm>
            <a:off x="8392586" y="4936158"/>
            <a:ext cx="751413" cy="207342"/>
          </a:xfrm>
          <a:prstGeom prst="rect">
            <a:avLst/>
          </a:prstGeom>
          <a:solidFill>
            <a:srgbClr val="7F7F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
        <p:nvSpPr>
          <p:cNvPr id="19" name="Rectangle 18"/>
          <p:cNvSpPr/>
          <p:nvPr userDrawn="1"/>
        </p:nvSpPr>
        <p:spPr>
          <a:xfrm>
            <a:off x="1" y="4936158"/>
            <a:ext cx="8392586" cy="207342"/>
          </a:xfrm>
          <a:prstGeom prst="rect">
            <a:avLst/>
          </a:prstGeom>
          <a:solidFill>
            <a:srgbClr val="BFBF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
        <p:nvSpPr>
          <p:cNvPr id="3" name="Date Placeholder 2"/>
          <p:cNvSpPr>
            <a:spLocks noGrp="1"/>
          </p:cNvSpPr>
          <p:nvPr>
            <p:ph type="dt" sz="half" idx="10"/>
          </p:nvPr>
        </p:nvSpPr>
        <p:spPr/>
        <p:txBody>
          <a:bodyPr/>
          <a:lstStyle/>
          <a:p>
            <a:fld id="{247FC733-8F07-4EC3-9237-1B5A8E0E7CF1}"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6" name="Picture Placeholder 5"/>
          <p:cNvSpPr>
            <a:spLocks noGrp="1"/>
          </p:cNvSpPr>
          <p:nvPr>
            <p:ph type="pic" sz="quarter" idx="13"/>
          </p:nvPr>
        </p:nvSpPr>
        <p:spPr>
          <a:xfrm>
            <a:off x="0" y="0"/>
            <a:ext cx="9144000" cy="4939200"/>
          </a:xfrm>
        </p:spPr>
        <p:txBody>
          <a:bodyPr/>
          <a:lstStyle/>
          <a:p>
            <a:r>
              <a:rPr lang="en-US" smtClean="0"/>
              <a:t>Drag picture to placeholder or click icon to add</a:t>
            </a:r>
            <a:endParaRPr lang="en-ZA"/>
          </a:p>
        </p:txBody>
      </p:sp>
      <p:sp>
        <p:nvSpPr>
          <p:cNvPr id="8" name="Text Placeholder 7"/>
          <p:cNvSpPr>
            <a:spLocks noGrp="1"/>
          </p:cNvSpPr>
          <p:nvPr>
            <p:ph type="body" sz="quarter" idx="14"/>
          </p:nvPr>
        </p:nvSpPr>
        <p:spPr>
          <a:xfrm>
            <a:off x="371476" y="690563"/>
            <a:ext cx="4016375" cy="3489325"/>
          </a:xfrm>
          <a:solidFill>
            <a:schemeClr val="accent5">
              <a:lumMod val="20000"/>
              <a:lumOff val="80000"/>
            </a:schemeClr>
          </a:solidFill>
        </p:spPr>
        <p:txBody>
          <a:bodyPr lIns="126000" tIns="126000" rIns="126000" bIns="12600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242469823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E32750F-CDE5-4FA3-B01F-663475DE27A8}"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2" name="Title 1"/>
          <p:cNvSpPr>
            <a:spLocks noGrp="1"/>
          </p:cNvSpPr>
          <p:nvPr>
            <p:ph type="title"/>
          </p:nvPr>
        </p:nvSpPr>
        <p:spPr>
          <a:xfrm>
            <a:off x="358776" y="0"/>
            <a:ext cx="6485605" cy="685800"/>
          </a:xfrm>
        </p:spPr>
        <p:txBody>
          <a:bodyPr/>
          <a:lstStyle>
            <a:lvl1pPr>
              <a:defRPr spc="0"/>
            </a:lvl1pPr>
          </a:lstStyle>
          <a:p>
            <a:r>
              <a:rPr lang="en-US" smtClean="0"/>
              <a:t>Click to edit Master title style</a:t>
            </a:r>
            <a:endParaRPr lang="en-US" dirty="0"/>
          </a:p>
        </p:txBody>
      </p:sp>
    </p:spTree>
    <p:extLst>
      <p:ext uri="{BB962C8B-B14F-4D97-AF65-F5344CB8AC3E}">
        <p14:creationId xmlns:p14="http://schemas.microsoft.com/office/powerpoint/2010/main" val="15040494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4B625A-0396-401C-82E5-9519F0519CDF}"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2" name="Title 1"/>
          <p:cNvSpPr>
            <a:spLocks noGrp="1"/>
          </p:cNvSpPr>
          <p:nvPr>
            <p:ph type="title"/>
          </p:nvPr>
        </p:nvSpPr>
        <p:spPr>
          <a:xfrm>
            <a:off x="358775" y="0"/>
            <a:ext cx="6485605" cy="685800"/>
          </a:xfrm>
        </p:spPr>
        <p:txBody>
          <a:bodyPr/>
          <a:lstStyle>
            <a:lvl1pPr>
              <a:defRPr spc="0"/>
            </a:lvl1pPr>
          </a:lstStyle>
          <a:p>
            <a:r>
              <a:rPr lang="en-US" smtClean="0"/>
              <a:t>Click to edit Master title style</a:t>
            </a:r>
            <a:endParaRPr lang="en-US" dirty="0"/>
          </a:p>
        </p:txBody>
      </p:sp>
    </p:spTree>
    <p:extLst>
      <p:ext uri="{BB962C8B-B14F-4D97-AF65-F5344CB8AC3E}">
        <p14:creationId xmlns:p14="http://schemas.microsoft.com/office/powerpoint/2010/main" val="134490614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22" name="Freeform 21"/>
          <p:cNvSpPr/>
          <p:nvPr userDrawn="1"/>
        </p:nvSpPr>
        <p:spPr>
          <a:xfrm>
            <a:off x="1381892" y="2"/>
            <a:ext cx="7762107" cy="5153332"/>
          </a:xfrm>
          <a:custGeom>
            <a:avLst/>
            <a:gdLst>
              <a:gd name="connsiteX0" fmla="*/ 0 w 7747820"/>
              <a:gd name="connsiteY0" fmla="*/ 5122607 h 5122607"/>
              <a:gd name="connsiteX1" fmla="*/ 5122607 w 7747820"/>
              <a:gd name="connsiteY1" fmla="*/ 0 h 5122607"/>
              <a:gd name="connsiteX2" fmla="*/ 7747820 w 7747820"/>
              <a:gd name="connsiteY2" fmla="*/ 0 h 5122607"/>
              <a:gd name="connsiteX3" fmla="*/ 7747820 w 7747820"/>
              <a:gd name="connsiteY3" fmla="*/ 2438400 h 5122607"/>
              <a:gd name="connsiteX4" fmla="*/ 5063613 w 7747820"/>
              <a:gd name="connsiteY4" fmla="*/ 5122607 h 5122607"/>
              <a:gd name="connsiteX5" fmla="*/ 0 w 7747820"/>
              <a:gd name="connsiteY5" fmla="*/ 5122607 h 5122607"/>
              <a:gd name="connsiteX0" fmla="*/ 0 w 7762108"/>
              <a:gd name="connsiteY0" fmla="*/ 5122607 h 5122607"/>
              <a:gd name="connsiteX1" fmla="*/ 5122607 w 7762108"/>
              <a:gd name="connsiteY1" fmla="*/ 0 h 5122607"/>
              <a:gd name="connsiteX2" fmla="*/ 7747820 w 7762108"/>
              <a:gd name="connsiteY2" fmla="*/ 0 h 5122607"/>
              <a:gd name="connsiteX3" fmla="*/ 7762108 w 7762108"/>
              <a:gd name="connsiteY3" fmla="*/ 2438400 h 5122607"/>
              <a:gd name="connsiteX4" fmla="*/ 5063613 w 7762108"/>
              <a:gd name="connsiteY4" fmla="*/ 5122607 h 5122607"/>
              <a:gd name="connsiteX5" fmla="*/ 0 w 7762108"/>
              <a:gd name="connsiteY5" fmla="*/ 5122607 h 5122607"/>
              <a:gd name="connsiteX0" fmla="*/ 0 w 7747984"/>
              <a:gd name="connsiteY0" fmla="*/ 5122607 h 5122607"/>
              <a:gd name="connsiteX1" fmla="*/ 5122607 w 7747984"/>
              <a:gd name="connsiteY1" fmla="*/ 0 h 5122607"/>
              <a:gd name="connsiteX2" fmla="*/ 7747820 w 7747984"/>
              <a:gd name="connsiteY2" fmla="*/ 0 h 5122607"/>
              <a:gd name="connsiteX3" fmla="*/ 7657333 w 7747984"/>
              <a:gd name="connsiteY3" fmla="*/ 2433637 h 5122607"/>
              <a:gd name="connsiteX4" fmla="*/ 5063613 w 7747984"/>
              <a:gd name="connsiteY4" fmla="*/ 5122607 h 5122607"/>
              <a:gd name="connsiteX5" fmla="*/ 0 w 7747984"/>
              <a:gd name="connsiteY5" fmla="*/ 5122607 h 5122607"/>
              <a:gd name="connsiteX0" fmla="*/ 0 w 7749194"/>
              <a:gd name="connsiteY0" fmla="*/ 5122607 h 5122607"/>
              <a:gd name="connsiteX1" fmla="*/ 5122607 w 7749194"/>
              <a:gd name="connsiteY1" fmla="*/ 0 h 5122607"/>
              <a:gd name="connsiteX2" fmla="*/ 7747820 w 7749194"/>
              <a:gd name="connsiteY2" fmla="*/ 0 h 5122607"/>
              <a:gd name="connsiteX3" fmla="*/ 7747820 w 7749194"/>
              <a:gd name="connsiteY3" fmla="*/ 2452687 h 5122607"/>
              <a:gd name="connsiteX4" fmla="*/ 5063613 w 7749194"/>
              <a:gd name="connsiteY4" fmla="*/ 5122607 h 5122607"/>
              <a:gd name="connsiteX5" fmla="*/ 0 w 7749194"/>
              <a:gd name="connsiteY5" fmla="*/ 5122607 h 5122607"/>
              <a:gd name="connsiteX0" fmla="*/ 0 w 7757345"/>
              <a:gd name="connsiteY0" fmla="*/ 5122607 h 5122607"/>
              <a:gd name="connsiteX1" fmla="*/ 5122607 w 7757345"/>
              <a:gd name="connsiteY1" fmla="*/ 0 h 5122607"/>
              <a:gd name="connsiteX2" fmla="*/ 7747820 w 7757345"/>
              <a:gd name="connsiteY2" fmla="*/ 0 h 5122607"/>
              <a:gd name="connsiteX3" fmla="*/ 7757345 w 7757345"/>
              <a:gd name="connsiteY3" fmla="*/ 2443162 h 5122607"/>
              <a:gd name="connsiteX4" fmla="*/ 5063613 w 7757345"/>
              <a:gd name="connsiteY4" fmla="*/ 5122607 h 5122607"/>
              <a:gd name="connsiteX5" fmla="*/ 0 w 7757345"/>
              <a:gd name="connsiteY5" fmla="*/ 5122607 h 5122607"/>
              <a:gd name="connsiteX0" fmla="*/ 0 w 7763093"/>
              <a:gd name="connsiteY0" fmla="*/ 5132133 h 5132133"/>
              <a:gd name="connsiteX1" fmla="*/ 5122607 w 7763093"/>
              <a:gd name="connsiteY1" fmla="*/ 9526 h 5132133"/>
              <a:gd name="connsiteX2" fmla="*/ 7762107 w 7763093"/>
              <a:gd name="connsiteY2" fmla="*/ 0 h 5132133"/>
              <a:gd name="connsiteX3" fmla="*/ 7757345 w 7763093"/>
              <a:gd name="connsiteY3" fmla="*/ 2452688 h 5132133"/>
              <a:gd name="connsiteX4" fmla="*/ 5063613 w 7763093"/>
              <a:gd name="connsiteY4" fmla="*/ 5132133 h 5132133"/>
              <a:gd name="connsiteX5" fmla="*/ 0 w 7763093"/>
              <a:gd name="connsiteY5" fmla="*/ 5132133 h 5132133"/>
              <a:gd name="connsiteX0" fmla="*/ 0 w 7762107"/>
              <a:gd name="connsiteY0" fmla="*/ 5132133 h 5132133"/>
              <a:gd name="connsiteX1" fmla="*/ 5122607 w 7762107"/>
              <a:gd name="connsiteY1" fmla="*/ 952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4165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2260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294057 w 7762107"/>
              <a:gd name="connsiteY1" fmla="*/ 2857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41927"/>
              <a:gd name="connsiteX1" fmla="*/ 5132132 w 7762107"/>
              <a:gd name="connsiteY1" fmla="*/ 1 h 5141927"/>
              <a:gd name="connsiteX2" fmla="*/ 7762107 w 7762107"/>
              <a:gd name="connsiteY2" fmla="*/ 0 h 5141927"/>
              <a:gd name="connsiteX3" fmla="*/ 7757345 w 7762107"/>
              <a:gd name="connsiteY3" fmla="*/ 2452688 h 5141927"/>
              <a:gd name="connsiteX4" fmla="*/ 5063613 w 7762107"/>
              <a:gd name="connsiteY4" fmla="*/ 5141927 h 5141927"/>
              <a:gd name="connsiteX5" fmla="*/ 0 w 7762107"/>
              <a:gd name="connsiteY5" fmla="*/ 5132133 h 5141927"/>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102942 w 7762107"/>
              <a:gd name="connsiteY4" fmla="*/ 5122337 h 5132133"/>
              <a:gd name="connsiteX5" fmla="*/ 0 w 7762107"/>
              <a:gd name="connsiteY5" fmla="*/ 5132133 h 5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107" h="5132133">
                <a:moveTo>
                  <a:pt x="0" y="5132133"/>
                </a:moveTo>
                <a:lnTo>
                  <a:pt x="5132132" y="1"/>
                </a:lnTo>
                <a:lnTo>
                  <a:pt x="7762107" y="0"/>
                </a:lnTo>
                <a:cubicBezTo>
                  <a:pt x="7762108" y="846138"/>
                  <a:pt x="7752582" y="1639888"/>
                  <a:pt x="7757345" y="2452688"/>
                </a:cubicBezTo>
                <a:lnTo>
                  <a:pt x="5102942" y="5122337"/>
                </a:lnTo>
                <a:lnTo>
                  <a:pt x="0" y="5132133"/>
                </a:lnTo>
                <a:close/>
              </a:path>
            </a:pathLst>
          </a:custGeom>
          <a:gradFill flip="none" rotWithShape="1">
            <a:gsLst>
              <a:gs pos="0">
                <a:schemeClr val="accent1"/>
              </a:gs>
              <a:gs pos="100000">
                <a:srgbClr val="00357B"/>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800"/>
          </a:p>
        </p:txBody>
      </p:sp>
      <p:sp>
        <p:nvSpPr>
          <p:cNvPr id="23" name="Freeform 22"/>
          <p:cNvSpPr/>
          <p:nvPr userDrawn="1"/>
        </p:nvSpPr>
        <p:spPr>
          <a:xfrm>
            <a:off x="6435673" y="2448656"/>
            <a:ext cx="2703871" cy="2704677"/>
          </a:xfrm>
          <a:custGeom>
            <a:avLst/>
            <a:gdLst>
              <a:gd name="connsiteX0" fmla="*/ 2684206 w 2684206"/>
              <a:gd name="connsiteY0" fmla="*/ 0 h 2703871"/>
              <a:gd name="connsiteX1" fmla="*/ 2684206 w 2684206"/>
              <a:gd name="connsiteY1" fmla="*/ 2703871 h 2703871"/>
              <a:gd name="connsiteX2" fmla="*/ 0 w 2684206"/>
              <a:gd name="connsiteY2" fmla="*/ 2703871 h 2703871"/>
              <a:gd name="connsiteX3" fmla="*/ 2684206 w 2684206"/>
              <a:gd name="connsiteY3" fmla="*/ 0 h 2703871"/>
              <a:gd name="connsiteX0" fmla="*/ 2703871 w 2703871"/>
              <a:gd name="connsiteY0" fmla="*/ 0 h 2703871"/>
              <a:gd name="connsiteX1" fmla="*/ 2703871 w 2703871"/>
              <a:gd name="connsiteY1" fmla="*/ 2703871 h 2703871"/>
              <a:gd name="connsiteX2" fmla="*/ 0 w 2703871"/>
              <a:gd name="connsiteY2" fmla="*/ 2694039 h 2703871"/>
              <a:gd name="connsiteX3" fmla="*/ 2703871 w 2703871"/>
              <a:gd name="connsiteY3" fmla="*/ 0 h 2703871"/>
            </a:gdLst>
            <a:ahLst/>
            <a:cxnLst>
              <a:cxn ang="0">
                <a:pos x="connsiteX0" y="connsiteY0"/>
              </a:cxn>
              <a:cxn ang="0">
                <a:pos x="connsiteX1" y="connsiteY1"/>
              </a:cxn>
              <a:cxn ang="0">
                <a:pos x="connsiteX2" y="connsiteY2"/>
              </a:cxn>
              <a:cxn ang="0">
                <a:pos x="connsiteX3" y="connsiteY3"/>
              </a:cxn>
            </a:cxnLst>
            <a:rect l="l" t="t" r="r" b="b"/>
            <a:pathLst>
              <a:path w="2703871" h="2703871">
                <a:moveTo>
                  <a:pt x="2703871" y="0"/>
                </a:moveTo>
                <a:lnTo>
                  <a:pt x="2703871" y="2703871"/>
                </a:lnTo>
                <a:lnTo>
                  <a:pt x="0" y="2694039"/>
                </a:lnTo>
                <a:lnTo>
                  <a:pt x="2703871"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800"/>
          </a:p>
        </p:txBody>
      </p:sp>
      <p:sp>
        <p:nvSpPr>
          <p:cNvPr id="9" name="Footer Placeholder 4"/>
          <p:cNvSpPr>
            <a:spLocks noGrp="1"/>
          </p:cNvSpPr>
          <p:nvPr userDrawn="1">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mn-lt"/>
                <a:cs typeface="Arial"/>
              </a:defRPr>
            </a:lvl1pPr>
          </a:lstStyle>
          <a:p>
            <a:r>
              <a:rPr lang="en-GB" smtClean="0"/>
              <a:t>Copyright © 2020 SPX Radiodetection. All rights reserved.</a:t>
            </a:r>
            <a:endParaRPr lang="en-US" dirty="0"/>
          </a:p>
        </p:txBody>
      </p:sp>
      <p:grpSp>
        <p:nvGrpSpPr>
          <p:cNvPr id="13" name="Group 12"/>
          <p:cNvGrpSpPr>
            <a:grpSpLocks noChangeAspect="1"/>
          </p:cNvGrpSpPr>
          <p:nvPr userDrawn="1"/>
        </p:nvGrpSpPr>
        <p:grpSpPr>
          <a:xfrm>
            <a:off x="8326612" y="349330"/>
            <a:ext cx="456947" cy="666000"/>
            <a:chOff x="3940175" y="1652588"/>
            <a:chExt cx="1270000" cy="1851025"/>
          </a:xfrm>
          <a:solidFill>
            <a:schemeClr val="tx2"/>
          </a:solidFill>
        </p:grpSpPr>
        <p:sp>
          <p:nvSpPr>
            <p:cNvPr id="14"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5"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6"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7"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1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grpSp>
      <p:grpSp>
        <p:nvGrpSpPr>
          <p:cNvPr id="24" name="Group 23"/>
          <p:cNvGrpSpPr>
            <a:grpSpLocks noChangeAspect="1"/>
          </p:cNvGrpSpPr>
          <p:nvPr userDrawn="1"/>
        </p:nvGrpSpPr>
        <p:grpSpPr>
          <a:xfrm>
            <a:off x="8326612" y="349330"/>
            <a:ext cx="456947" cy="666000"/>
            <a:chOff x="3940175" y="1652588"/>
            <a:chExt cx="1270000" cy="1851025"/>
          </a:xfrm>
          <a:solidFill>
            <a:schemeClr val="bg2"/>
          </a:solidFill>
        </p:grpSpPr>
        <p:sp>
          <p:nvSpPr>
            <p:cNvPr id="2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2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2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29"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0"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grpSp>
      <p:grpSp>
        <p:nvGrpSpPr>
          <p:cNvPr id="34" name="Group 33"/>
          <p:cNvGrpSpPr>
            <a:grpSpLocks noChangeAspect="1"/>
          </p:cNvGrpSpPr>
          <p:nvPr userDrawn="1"/>
        </p:nvGrpSpPr>
        <p:grpSpPr>
          <a:xfrm>
            <a:off x="8326612" y="349330"/>
            <a:ext cx="456947" cy="666000"/>
            <a:chOff x="3940175" y="1652588"/>
            <a:chExt cx="1270000" cy="1851025"/>
          </a:xfrm>
          <a:solidFill>
            <a:schemeClr val="tx2"/>
          </a:solidFill>
        </p:grpSpPr>
        <p:sp>
          <p:nvSpPr>
            <p:cNvPr id="3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sp>
          <p:nvSpPr>
            <p:cNvPr id="3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sz="1800"/>
            </a:p>
          </p:txBody>
        </p:sp>
      </p:grpSp>
      <p:sp>
        <p:nvSpPr>
          <p:cNvPr id="40" name="Date Placeholder 2"/>
          <p:cNvSpPr>
            <a:spLocks noGrp="1"/>
          </p:cNvSpPr>
          <p:nvPr userDrawn="1">
            <p:ph type="dt" sz="half" idx="10"/>
          </p:nvPr>
        </p:nvSpPr>
        <p:spPr>
          <a:xfrm>
            <a:off x="6520533" y="4933188"/>
            <a:ext cx="1877065" cy="210312"/>
          </a:xfrm>
        </p:spPr>
        <p:txBody>
          <a:bodyPr/>
          <a:lstStyle>
            <a:lvl1pPr>
              <a:defRPr>
                <a:solidFill>
                  <a:schemeClr val="tx1"/>
                </a:solidFill>
                <a:latin typeface="+mn-lt"/>
              </a:defRPr>
            </a:lvl1pPr>
          </a:lstStyle>
          <a:p>
            <a:fld id="{A2D82267-BBED-403D-8210-DFBBBC689583}" type="datetime4">
              <a:rPr lang="en-US" smtClean="0"/>
              <a:t>January 27, 2021</a:t>
            </a:fld>
            <a:endParaRPr lang="en-US" dirty="0"/>
          </a:p>
        </p:txBody>
      </p:sp>
      <p:sp>
        <p:nvSpPr>
          <p:cNvPr id="41" name="Slide Number Placeholder 4"/>
          <p:cNvSpPr>
            <a:spLocks noGrp="1"/>
          </p:cNvSpPr>
          <p:nvPr userDrawn="1">
            <p:ph type="sldNum" sz="quarter" idx="12"/>
          </p:nvPr>
        </p:nvSpPr>
        <p:spPr>
          <a:xfrm>
            <a:off x="8399573" y="4933188"/>
            <a:ext cx="391055" cy="210312"/>
          </a:xfrm>
        </p:spPr>
        <p:txBody>
          <a:bodyPr/>
          <a:lstStyle>
            <a:lvl1pPr>
              <a:defRPr>
                <a:solidFill>
                  <a:schemeClr val="tx1"/>
                </a:solidFill>
                <a:latin typeface="+mn-lt"/>
              </a:defRPr>
            </a:lvl1pPr>
          </a:lstStyle>
          <a:p>
            <a:fld id="{0A0F11D4-4D2F-B044-AC58-2D9204F8F0F5}" type="slidenum">
              <a:rPr lang="en-US" smtClean="0"/>
              <a:pPr/>
              <a:t>‹#›</a:t>
            </a:fld>
            <a:endParaRPr lang="en-US" dirty="0"/>
          </a:p>
        </p:txBody>
      </p:sp>
      <p:sp>
        <p:nvSpPr>
          <p:cNvPr id="42" name="Title 1"/>
          <p:cNvSpPr>
            <a:spLocks noGrp="1"/>
          </p:cNvSpPr>
          <p:nvPr userDrawn="1">
            <p:ph type="title" hasCustomPrompt="1"/>
          </p:nvPr>
        </p:nvSpPr>
        <p:spPr>
          <a:xfrm>
            <a:off x="356617" y="292608"/>
            <a:ext cx="6487764" cy="1060704"/>
          </a:xfrm>
        </p:spPr>
        <p:txBody>
          <a:bodyPr anchor="t" anchorCtr="0">
            <a:noAutofit/>
          </a:bodyPr>
          <a:lstStyle>
            <a:lvl1pPr algn="l">
              <a:lnSpc>
                <a:spcPts val="3100"/>
              </a:lnSpc>
              <a:defRPr sz="3000" b="1" cap="none" spc="0">
                <a:solidFill>
                  <a:srgbClr val="FFFFFF"/>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3" name="Text Placeholder 2"/>
          <p:cNvSpPr>
            <a:spLocks noGrp="1"/>
          </p:cNvSpPr>
          <p:nvPr userDrawn="1">
            <p:ph type="body" sz="quarter" idx="13"/>
          </p:nvPr>
        </p:nvSpPr>
        <p:spPr>
          <a:xfrm>
            <a:off x="371474" y="1501776"/>
            <a:ext cx="4032000" cy="3021013"/>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32" name="Text Placeholder 2"/>
          <p:cNvSpPr>
            <a:spLocks noGrp="1"/>
          </p:cNvSpPr>
          <p:nvPr userDrawn="1">
            <p:ph type="body" sz="quarter" idx="14"/>
          </p:nvPr>
        </p:nvSpPr>
        <p:spPr>
          <a:xfrm>
            <a:off x="4736624" y="1501776"/>
            <a:ext cx="4032000" cy="3021013"/>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30809871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7CBFE5-755D-4DC3-A75A-BEDBE2D8DB7A}" type="datetime4">
              <a:rPr lang="en-US" smtClean="0"/>
              <a:t>January 27, 2021</a:t>
            </a:fld>
            <a:endParaRPr lang="en-GB" dirty="0"/>
          </a:p>
        </p:txBody>
      </p:sp>
      <p:sp>
        <p:nvSpPr>
          <p:cNvPr id="3" name="Footer Placeholder 2"/>
          <p:cNvSpPr>
            <a:spLocks noGrp="1"/>
          </p:cNvSpPr>
          <p:nvPr>
            <p:ph type="ftr" sz="quarter" idx="11"/>
          </p:nvPr>
        </p:nvSpPr>
        <p:spPr/>
        <p:txBody>
          <a:bodyPr/>
          <a:lstStyle/>
          <a:p>
            <a:r>
              <a:rPr lang="en-GB" smtClean="0"/>
              <a:t>Copyright © 2020 SPX Radiodetection. All rights reserved.</a:t>
            </a:r>
            <a:endParaRPr lang="en-GB" dirty="0"/>
          </a:p>
        </p:txBody>
      </p:sp>
      <p:sp>
        <p:nvSpPr>
          <p:cNvPr id="4" name="Slide Number Placeholder 3"/>
          <p:cNvSpPr>
            <a:spLocks noGrp="1"/>
          </p:cNvSpPr>
          <p:nvPr>
            <p:ph type="sldNum" sz="quarter" idx="12"/>
          </p:nvPr>
        </p:nvSpPr>
        <p:spPr/>
        <p:txBody>
          <a:bodyPr/>
          <a:lstStyle/>
          <a:p>
            <a:fld id="{FF46DB70-7B8F-4939-8901-524AE9213B6D}" type="slidenum">
              <a:rPr lang="en-GB" smtClean="0"/>
              <a:t>‹#›</a:t>
            </a:fld>
            <a:endParaRPr lang="en-GB" dirty="0"/>
          </a:p>
        </p:txBody>
      </p:sp>
    </p:spTree>
    <p:extLst>
      <p:ext uri="{BB962C8B-B14F-4D97-AF65-F5344CB8AC3E}">
        <p14:creationId xmlns:p14="http://schemas.microsoft.com/office/powerpoint/2010/main" val="196000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201"/>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42" indent="-172842">
              <a:buClr>
                <a:schemeClr val="accent1">
                  <a:lumMod val="75000"/>
                </a:schemeClr>
              </a:buClr>
              <a:buSzPct val="80000"/>
              <a:buFont typeface="Arial" pitchFamily="34" charset="0"/>
              <a:buChar char="•"/>
              <a:tabLst>
                <a:tab pos="169667" algn="l"/>
                <a:tab pos="510587" algn="l"/>
                <a:tab pos="8105376" algn="r"/>
              </a:tabLst>
              <a:defRPr sz="2400">
                <a:solidFill>
                  <a:srgbClr val="646464"/>
                </a:solidFill>
                <a:latin typeface="+mn-lt"/>
                <a:cs typeface="Arial" panose="020B0604020202020204" pitchFamily="34" charset="0"/>
              </a:defRPr>
            </a:lvl1pPr>
            <a:lvl2pPr marL="396385" indent="-223544">
              <a:buClr>
                <a:schemeClr val="accent1">
                  <a:lumMod val="75000"/>
                </a:schemeClr>
              </a:buClr>
              <a:buSzPct val="100000"/>
              <a:buFont typeface="Arial" pitchFamily="34" charset="0"/>
              <a:buChar char="­"/>
              <a:tabLst>
                <a:tab pos="396385" algn="l"/>
                <a:tab pos="510587" algn="l"/>
                <a:tab pos="8105376" algn="r"/>
              </a:tabLst>
              <a:defRPr sz="2200">
                <a:solidFill>
                  <a:srgbClr val="646464"/>
                </a:solidFill>
                <a:latin typeface="+mn-lt"/>
                <a:cs typeface="Arial" panose="020B0604020202020204" pitchFamily="34" charset="0"/>
              </a:defRPr>
            </a:lvl2pPr>
            <a:lvl3pPr marL="569227" indent="-172842" defTabSz="344048">
              <a:buClr>
                <a:schemeClr val="accent1">
                  <a:lumMod val="75000"/>
                </a:schemeClr>
              </a:buClr>
              <a:buFont typeface="Lucida Grande"/>
              <a:buChar char="­"/>
              <a:tabLst>
                <a:tab pos="169667" algn="l"/>
                <a:tab pos="510587" algn="l"/>
                <a:tab pos="8105376" algn="r"/>
              </a:tabLst>
              <a:defRPr sz="1800">
                <a:solidFill>
                  <a:srgbClr val="646464"/>
                </a:solidFill>
                <a:latin typeface="+mn-lt"/>
                <a:cs typeface="Arial" pitchFamily="34" charset="0"/>
              </a:defRPr>
            </a:lvl3pPr>
            <a:lvl4pPr marL="740480" indent="-171254">
              <a:buClr>
                <a:schemeClr val="accent1">
                  <a:lumMod val="75000"/>
                </a:schemeClr>
              </a:buClr>
              <a:buSzPct val="100000"/>
              <a:buFont typeface="Lucida Grande"/>
              <a:buChar char="­"/>
              <a:tabLst>
                <a:tab pos="169667" algn="l"/>
                <a:tab pos="510587" algn="l"/>
                <a:tab pos="8105376" algn="r"/>
              </a:tabLst>
              <a:defRPr sz="1600">
                <a:solidFill>
                  <a:srgbClr val="646464"/>
                </a:solidFill>
                <a:latin typeface="+mn-lt"/>
                <a:cs typeface="Arial" pitchFamily="34" charset="0"/>
              </a:defRPr>
            </a:lvl4pPr>
            <a:lvl5pPr marL="913298" indent="-172842">
              <a:buClr>
                <a:schemeClr val="accent1">
                  <a:lumMod val="75000"/>
                </a:schemeClr>
              </a:buClr>
              <a:buSzPct val="72000"/>
              <a:buFont typeface="Lucida Grande"/>
              <a:buChar char="­"/>
              <a:tabLst>
                <a:tab pos="169667" algn="l"/>
                <a:tab pos="510587" algn="l"/>
                <a:tab pos="8105376"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2"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600" y="4935876"/>
            <a:ext cx="1429162" cy="164592"/>
          </a:xfrm>
        </p:spPr>
        <p:txBody>
          <a:bodyPr/>
          <a:lstStyle>
            <a:lvl1pPr>
              <a:defRPr sz="800">
                <a:latin typeface="Arial "/>
                <a:cs typeface="Arial" panose="020B0604020202020204" pitchFamily="34" charset="0"/>
              </a:defRPr>
            </a:lvl1pPr>
          </a:lstStyle>
          <a:p>
            <a:fld id="{29C5A927-4C31-46EF-9674-253593BB4A4C}"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1" y="4902701"/>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2"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3647241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wo Colum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8" name="Footer Placeholder 7"/>
          <p:cNvSpPr>
            <a:spLocks noGrp="1"/>
          </p:cNvSpPr>
          <p:nvPr>
            <p:ph type="ftr" sz="quarter" idx="11"/>
          </p:nvPr>
        </p:nvSpPr>
        <p:spPr/>
        <p:txBody>
          <a:bodyPr/>
          <a:lstStyle/>
          <a:p>
            <a:r>
              <a:rPr lang="en-GB" smtClean="0"/>
              <a:t>Copyright © 2020 SPX Radiodetection. All rights reserved.</a:t>
            </a:r>
            <a:endParaRPr lang="en-US"/>
          </a:p>
        </p:txBody>
      </p:sp>
      <p:sp>
        <p:nvSpPr>
          <p:cNvPr id="9" name="Slide Number Placeholder 8"/>
          <p:cNvSpPr>
            <a:spLocks noGrp="1"/>
          </p:cNvSpPr>
          <p:nvPr>
            <p:ph type="sldNum" sz="quarter" idx="12"/>
          </p:nvPr>
        </p:nvSpPr>
        <p:spPr/>
        <p:txBody>
          <a:bodyPr/>
          <a:lstStyle/>
          <a:p>
            <a:fld id="{0A0F11D4-4D2F-B044-AC58-2D9204F8F0F5}" type="slidenum">
              <a:rPr lang="en-US" smtClean="0"/>
              <a:t>‹#›</a:t>
            </a:fld>
            <a:endParaRPr lang="en-US"/>
          </a:p>
        </p:txBody>
      </p:sp>
      <p:sp>
        <p:nvSpPr>
          <p:cNvPr id="16" name="Content Placeholder 15"/>
          <p:cNvSpPr>
            <a:spLocks noGrp="1"/>
          </p:cNvSpPr>
          <p:nvPr>
            <p:ph sz="quarter" idx="13"/>
          </p:nvPr>
        </p:nvSpPr>
        <p:spPr>
          <a:xfrm>
            <a:off x="358780" y="829819"/>
            <a:ext cx="8424858" cy="3561207"/>
          </a:xfrm>
        </p:spPr>
        <p:txBody>
          <a:bodyPr numCol="2" spcCol="45720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358777" y="589788"/>
            <a:ext cx="8424863"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1" name="Date Placeholder 2"/>
          <p:cNvSpPr>
            <a:spLocks noGrp="1"/>
          </p:cNvSpPr>
          <p:nvPr>
            <p:ph type="dt" sz="half" idx="10"/>
          </p:nvPr>
        </p:nvSpPr>
        <p:spPr>
          <a:xfrm>
            <a:off x="7197727" y="4992003"/>
            <a:ext cx="1194861" cy="135734"/>
          </a:xfrm>
        </p:spPr>
        <p:txBody>
          <a:bodyPr/>
          <a:lstStyle/>
          <a:p>
            <a:fld id="{551B649E-7953-4406-A661-2EEE877532AC}" type="datetime4">
              <a:rPr lang="en-US" smtClean="0"/>
              <a:t>January 27, 2021</a:t>
            </a:fld>
            <a:endParaRPr lang="en-US"/>
          </a:p>
        </p:txBody>
      </p:sp>
    </p:spTree>
    <p:extLst>
      <p:ext uri="{BB962C8B-B14F-4D97-AF65-F5344CB8AC3E}">
        <p14:creationId xmlns:p14="http://schemas.microsoft.com/office/powerpoint/2010/main" val="31793707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wo_Column_Content">
    <p:bg>
      <p:bgPr>
        <a:solidFill>
          <a:srgbClr val="FFFFFF"/>
        </a:solidFill>
        <a:effectLst/>
      </p:bgPr>
    </p:bg>
    <p:spTree>
      <p:nvGrpSpPr>
        <p:cNvPr id="1" name=""/>
        <p:cNvGrpSpPr/>
        <p:nvPr/>
      </p:nvGrpSpPr>
      <p:grpSpPr>
        <a:xfrm>
          <a:off x="0" y="0"/>
          <a:ext cx="0" cy="0"/>
          <a:chOff x="0" y="0"/>
          <a:chExt cx="0" cy="0"/>
        </a:xfrm>
      </p:grpSpPr>
      <p:pic>
        <p:nvPicPr>
          <p:cNvPr id="13" name="Picture 12"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ontent Placeholder 9"/>
          <p:cNvSpPr>
            <a:spLocks noGrp="1"/>
          </p:cNvSpPr>
          <p:nvPr>
            <p:ph sz="quarter" idx="13"/>
          </p:nvPr>
        </p:nvSpPr>
        <p:spPr>
          <a:xfrm>
            <a:off x="4791474" y="854590"/>
            <a:ext cx="3724289" cy="3549253"/>
          </a:xfrm>
        </p:spPr>
        <p:txBody>
          <a:bodyPr/>
          <a:lstStyle>
            <a:lvl1pPr marL="0" indent="0">
              <a:defRPr sz="1500">
                <a:solidFill>
                  <a:schemeClr val="tx1"/>
                </a:solidFill>
              </a:defRPr>
            </a:lvl1pPr>
            <a:lvl2pPr>
              <a:defRPr sz="1350" b="0" i="0">
                <a:solidFill>
                  <a:srgbClr val="646464"/>
                </a:solidFill>
                <a:latin typeface="Arial "/>
                <a:cs typeface="Arial "/>
              </a:defRPr>
            </a:lvl2pPr>
            <a:lvl3pPr defTabSz="170256">
              <a:buClr>
                <a:schemeClr val="tx1"/>
              </a:buClr>
              <a:tabLst>
                <a:tab pos="127394" algn="l"/>
              </a:tabLst>
              <a:defRPr sz="1350">
                <a:solidFill>
                  <a:srgbClr val="646464"/>
                </a:solidFill>
              </a:defRPr>
            </a:lvl3pPr>
            <a:lvl4pPr>
              <a:buClr>
                <a:schemeClr val="tx1"/>
              </a:buClr>
              <a:defRPr sz="1200">
                <a:solidFill>
                  <a:srgbClr val="646464"/>
                </a:solidFill>
              </a:defRPr>
            </a:lvl4pPr>
            <a:lvl5pPr>
              <a:buClr>
                <a:schemeClr val="tx1"/>
              </a:buClr>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9"/>
          <p:cNvSpPr>
            <a:spLocks noGrp="1"/>
          </p:cNvSpPr>
          <p:nvPr>
            <p:ph sz="quarter" idx="15"/>
          </p:nvPr>
        </p:nvSpPr>
        <p:spPr>
          <a:xfrm>
            <a:off x="372780" y="854590"/>
            <a:ext cx="3906742" cy="3549253"/>
          </a:xfrm>
        </p:spPr>
        <p:txBody>
          <a:bodyPr/>
          <a:lstStyle>
            <a:lvl1pPr marL="0" indent="0">
              <a:defRPr sz="1500">
                <a:solidFill>
                  <a:schemeClr val="tx1"/>
                </a:solidFill>
              </a:defRPr>
            </a:lvl1pPr>
            <a:lvl2pPr>
              <a:defRPr sz="1350" b="0" i="0">
                <a:solidFill>
                  <a:srgbClr val="646464"/>
                </a:solidFill>
                <a:latin typeface="Arial"/>
                <a:cs typeface="Arial"/>
              </a:defRPr>
            </a:lvl2pPr>
            <a:lvl3pPr marL="127394" indent="-127394">
              <a:buClr>
                <a:schemeClr val="tx1"/>
              </a:buClr>
              <a:tabLst>
                <a:tab pos="0" algn="l"/>
                <a:tab pos="42862" algn="l"/>
              </a:tabLst>
              <a:defRPr sz="1350">
                <a:solidFill>
                  <a:srgbClr val="646464"/>
                </a:solidFill>
              </a:defRPr>
            </a:lvl3pPr>
            <a:lvl4pPr>
              <a:buClr>
                <a:schemeClr val="tx1"/>
              </a:buClr>
              <a:defRPr sz="1200">
                <a:solidFill>
                  <a:srgbClr val="646464"/>
                </a:solidFill>
              </a:defRPr>
            </a:lvl4pPr>
            <a:lvl5pPr>
              <a:buClr>
                <a:schemeClr val="tx1"/>
              </a:buClr>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p:nvPr>
        </p:nvSpPr>
        <p:spPr>
          <a:xfrm>
            <a:off x="354008" y="2"/>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1" name="Content Placeholder 13"/>
          <p:cNvSpPr>
            <a:spLocks noGrp="1"/>
          </p:cNvSpPr>
          <p:nvPr>
            <p:ph sz="quarter" idx="14"/>
          </p:nvPr>
        </p:nvSpPr>
        <p:spPr>
          <a:xfrm>
            <a:off x="315907" y="4552951"/>
            <a:ext cx="8510594" cy="409574"/>
          </a:xfrm>
        </p:spPr>
        <p:txBody>
          <a:bodyPr anchor="b"/>
          <a:lstStyle>
            <a:lvl1pPr marL="0" marR="0" indent="0" algn="ctr" defTabSz="342892" rtl="0" eaLnBrk="1" fontAlgn="auto" latinLnBrk="0" hangingPunct="1">
              <a:lnSpc>
                <a:spcPct val="60000"/>
              </a:lnSpc>
              <a:spcBef>
                <a:spcPct val="20000"/>
              </a:spcBef>
              <a:spcAft>
                <a:spcPts val="0"/>
              </a:spcAft>
              <a:buClrTx/>
              <a:buSzTx/>
              <a:buFontTx/>
              <a:buNone/>
              <a:tabLst/>
              <a:defRPr>
                <a:solidFill>
                  <a:schemeClr val="tx1"/>
                </a:solidFill>
              </a:defRPr>
            </a:lvl1pPr>
          </a:lstStyle>
          <a:p>
            <a:pPr lvl="0"/>
            <a:r>
              <a:rPr lang="en-US" dirty="0" smtClean="0"/>
              <a:t>Click to edit Master text styles</a:t>
            </a:r>
          </a:p>
        </p:txBody>
      </p:sp>
      <p:sp>
        <p:nvSpPr>
          <p:cNvPr id="14" name="Date Placeholder 3"/>
          <p:cNvSpPr>
            <a:spLocks noGrp="1"/>
          </p:cNvSpPr>
          <p:nvPr>
            <p:ph type="dt" sz="half" idx="2"/>
          </p:nvPr>
        </p:nvSpPr>
        <p:spPr>
          <a:xfrm>
            <a:off x="7230524"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328E3869-363C-4D74-8E04-81CF5F819CC7}" type="datetime4">
              <a:rPr lang="en-US" smtClean="0"/>
              <a:t>January 27, 2021</a:t>
            </a:fld>
            <a:endParaRPr lang="en-US" dirty="0"/>
          </a:p>
        </p:txBody>
      </p:sp>
      <p:sp>
        <p:nvSpPr>
          <p:cNvPr id="16" name="Footer Placeholder 4"/>
          <p:cNvSpPr>
            <a:spLocks noGrp="1"/>
          </p:cNvSpPr>
          <p:nvPr>
            <p:ph type="ftr" sz="quarter" idx="3"/>
          </p:nvPr>
        </p:nvSpPr>
        <p:spPr>
          <a:xfrm>
            <a:off x="370672" y="5044891"/>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17" name="Slide Number Placeholder 5"/>
          <p:cNvSpPr>
            <a:spLocks noGrp="1"/>
          </p:cNvSpPr>
          <p:nvPr>
            <p:ph type="sldNum" sz="quarter" idx="4"/>
          </p:nvPr>
        </p:nvSpPr>
        <p:spPr>
          <a:xfrm>
            <a:off x="8739573"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spTree>
    <p:extLst>
      <p:ext uri="{BB962C8B-B14F-4D97-AF65-F5344CB8AC3E}">
        <p14:creationId xmlns:p14="http://schemas.microsoft.com/office/powerpoint/2010/main" val="233083300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Divider">
    <p:bg>
      <p:bgPr>
        <a:solidFill>
          <a:srgbClr val="FFFFFF"/>
        </a:solidFill>
        <a:effectLst/>
      </p:bgPr>
    </p:bg>
    <p:spTree>
      <p:nvGrpSpPr>
        <p:cNvPr id="1" name=""/>
        <p:cNvGrpSpPr/>
        <p:nvPr/>
      </p:nvGrpSpPr>
      <p:grpSpPr>
        <a:xfrm>
          <a:off x="0" y="0"/>
          <a:ext cx="0" cy="0"/>
          <a:chOff x="0" y="0"/>
          <a:chExt cx="0" cy="0"/>
        </a:xfrm>
      </p:grpSpPr>
      <p:pic>
        <p:nvPicPr>
          <p:cNvPr id="5" name="Picture 4" descr="Divider_MASTER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14" name="Footer Placeholder 13"/>
          <p:cNvSpPr>
            <a:spLocks noGrp="1"/>
          </p:cNvSpPr>
          <p:nvPr>
            <p:ph type="ftr" sz="quarter" idx="16"/>
          </p:nvPr>
        </p:nvSpPr>
        <p:spPr>
          <a:xfrm>
            <a:off x="7525512" y="4930902"/>
            <a:ext cx="1408176" cy="157734"/>
          </a:xfrm>
        </p:spPr>
        <p:txBody>
          <a:bodyPr/>
          <a:lstStyle>
            <a:lvl1pPr algn="r">
              <a:defRPr sz="563"/>
            </a:lvl1pPr>
          </a:lstStyle>
          <a:p>
            <a:pPr>
              <a:defRPr/>
            </a:pPr>
            <a:r>
              <a:rPr lang="en-GB" b="0" smtClean="0">
                <a:solidFill>
                  <a:srgbClr val="7F7F7F"/>
                </a:solidFill>
              </a:rPr>
              <a:t>Copyright © 2020 SPX Radiodetection. All rights reserved.</a:t>
            </a:r>
            <a:endParaRPr lang="en-US" b="0" dirty="0">
              <a:solidFill>
                <a:srgbClr val="7F7F7F"/>
              </a:solidFill>
            </a:endParaRPr>
          </a:p>
        </p:txBody>
      </p:sp>
      <p:sp>
        <p:nvSpPr>
          <p:cNvPr id="10" name="Content Placeholder 9"/>
          <p:cNvSpPr>
            <a:spLocks noGrp="1"/>
          </p:cNvSpPr>
          <p:nvPr>
            <p:ph sz="quarter" idx="13"/>
          </p:nvPr>
        </p:nvSpPr>
        <p:spPr>
          <a:xfrm>
            <a:off x="450851" y="1799130"/>
            <a:ext cx="8210550" cy="1500562"/>
          </a:xfrm>
        </p:spPr>
        <p:txBody>
          <a:bodyPr anchor="t"/>
          <a:lstStyle>
            <a:lvl1pPr marL="0" indent="0">
              <a:lnSpc>
                <a:spcPts val="1875"/>
              </a:lnSpc>
              <a:spcBef>
                <a:spcPts val="0"/>
              </a:spcBef>
              <a:spcAft>
                <a:spcPts val="450"/>
              </a:spcAft>
              <a:defRPr sz="2250">
                <a:solidFill>
                  <a:srgbClr val="646464"/>
                </a:solidFill>
              </a:defRPr>
            </a:lvl1pPr>
            <a:lvl2pPr>
              <a:defRPr sz="1163" cap="all">
                <a:solidFill>
                  <a:srgbClr val="646464"/>
                </a:solidFill>
              </a:defRPr>
            </a:lvl2pPr>
            <a:lvl5pPr>
              <a:buNone/>
              <a:defRPr>
                <a:solidFill>
                  <a:srgbClr val="646464"/>
                </a:solidFill>
              </a:defRPr>
            </a:lvl5pPr>
          </a:lstStyle>
          <a:p>
            <a:pPr lvl="0"/>
            <a:r>
              <a:rPr lang="en-US" dirty="0" smtClean="0"/>
              <a:t>Click to edit Master text styles</a:t>
            </a:r>
          </a:p>
          <a:p>
            <a:pPr lvl="1"/>
            <a:r>
              <a:rPr lang="en-US" dirty="0" smtClean="0"/>
              <a:t>Second level</a:t>
            </a:r>
          </a:p>
          <a:p>
            <a:pPr lvl="4"/>
            <a:endParaRPr lang="en-US" dirty="0"/>
          </a:p>
        </p:txBody>
      </p:sp>
    </p:spTree>
    <p:extLst>
      <p:ext uri="{BB962C8B-B14F-4D97-AF65-F5344CB8AC3E}">
        <p14:creationId xmlns:p14="http://schemas.microsoft.com/office/powerpoint/2010/main" val="35424510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Full_Content_Two_Blue_Headlines">
    <p:bg>
      <p:bgPr>
        <a:solidFill>
          <a:srgbClr val="FFFFFF"/>
        </a:solidFill>
        <a:effectLst/>
      </p:bgPr>
    </p:bg>
    <p:spTree>
      <p:nvGrpSpPr>
        <p:cNvPr id="1" name=""/>
        <p:cNvGrpSpPr/>
        <p:nvPr/>
      </p:nvGrpSpPr>
      <p:grpSpPr>
        <a:xfrm>
          <a:off x="0" y="0"/>
          <a:ext cx="0" cy="0"/>
          <a:chOff x="0" y="0"/>
          <a:chExt cx="0" cy="0"/>
        </a:xfrm>
      </p:grpSpPr>
      <p:pic>
        <p:nvPicPr>
          <p:cNvPr id="9" name="Picture 8"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Content Placeholder 9"/>
          <p:cNvSpPr>
            <a:spLocks noGrp="1"/>
          </p:cNvSpPr>
          <p:nvPr>
            <p:ph sz="quarter" idx="13"/>
          </p:nvPr>
        </p:nvSpPr>
        <p:spPr>
          <a:xfrm>
            <a:off x="372780" y="864115"/>
            <a:ext cx="8116888" cy="3549253"/>
          </a:xfrm>
        </p:spPr>
        <p:txBody>
          <a:bodyPr/>
          <a:lstStyle>
            <a:lvl1pPr>
              <a:defRPr>
                <a:solidFill>
                  <a:srgbClr val="4E7C92"/>
                </a:solidFill>
              </a:defRPr>
            </a:lvl1pPr>
            <a:lvl2pPr>
              <a:defRPr>
                <a:solidFill>
                  <a:srgbClr val="646464"/>
                </a:solidFill>
              </a:defRPr>
            </a:lvl2pPr>
            <a:lvl3pPr>
              <a:buClr>
                <a:schemeClr val="tx1"/>
              </a:buClr>
              <a:defRPr>
                <a:solidFill>
                  <a:srgbClr val="646464"/>
                </a:solidFill>
              </a:defRPr>
            </a:lvl3pPr>
            <a:lvl4pPr>
              <a:buClr>
                <a:schemeClr val="tx1"/>
              </a:buClr>
              <a:defRPr>
                <a:solidFill>
                  <a:srgbClr val="646464"/>
                </a:solidFill>
              </a:defRPr>
            </a:lvl4pPr>
            <a:lvl5pPr>
              <a:buClr>
                <a:schemeClr val="tx1"/>
              </a:buClr>
              <a:defRPr>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354008" y="2"/>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5" name="Content Placeholder 13"/>
          <p:cNvSpPr>
            <a:spLocks noGrp="1"/>
          </p:cNvSpPr>
          <p:nvPr>
            <p:ph sz="quarter" idx="14"/>
          </p:nvPr>
        </p:nvSpPr>
        <p:spPr>
          <a:xfrm>
            <a:off x="315907" y="4552951"/>
            <a:ext cx="8510594" cy="409574"/>
          </a:xfrm>
        </p:spPr>
        <p:txBody>
          <a:bodyPr anchor="b"/>
          <a:lstStyle>
            <a:lvl1pPr marL="0" marR="0" indent="0" algn="ctr" defTabSz="342892" rtl="0" eaLnBrk="1" fontAlgn="auto" latinLnBrk="0" hangingPunct="1">
              <a:lnSpc>
                <a:spcPct val="60000"/>
              </a:lnSpc>
              <a:spcBef>
                <a:spcPct val="20000"/>
              </a:spcBef>
              <a:spcAft>
                <a:spcPts val="0"/>
              </a:spcAft>
              <a:buClrTx/>
              <a:buSzTx/>
              <a:buFontTx/>
              <a:buNone/>
              <a:tabLst/>
              <a:defRPr>
                <a:solidFill>
                  <a:srgbClr val="4E7C92"/>
                </a:solidFill>
              </a:defRPr>
            </a:lvl1pPr>
          </a:lstStyle>
          <a:p>
            <a:pPr lvl="0"/>
            <a:r>
              <a:rPr lang="en-US" dirty="0" smtClean="0"/>
              <a:t>Click to edit Master text styles</a:t>
            </a:r>
          </a:p>
        </p:txBody>
      </p:sp>
      <p:sp>
        <p:nvSpPr>
          <p:cNvPr id="16" name="Date Placeholder 3"/>
          <p:cNvSpPr>
            <a:spLocks noGrp="1"/>
          </p:cNvSpPr>
          <p:nvPr>
            <p:ph type="dt" sz="half" idx="2"/>
          </p:nvPr>
        </p:nvSpPr>
        <p:spPr>
          <a:xfrm>
            <a:off x="7230524"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4D79CC8F-AB25-41C6-A9FE-E047E8D3A28D}" type="datetime4">
              <a:rPr lang="en-US" smtClean="0"/>
              <a:t>January 27, 2021</a:t>
            </a:fld>
            <a:endParaRPr lang="en-US" dirty="0"/>
          </a:p>
        </p:txBody>
      </p:sp>
      <p:sp>
        <p:nvSpPr>
          <p:cNvPr id="17" name="Footer Placeholder 4"/>
          <p:cNvSpPr>
            <a:spLocks noGrp="1"/>
          </p:cNvSpPr>
          <p:nvPr>
            <p:ph type="ftr" sz="quarter" idx="3"/>
          </p:nvPr>
        </p:nvSpPr>
        <p:spPr>
          <a:xfrm>
            <a:off x="370672" y="5044891"/>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18" name="Slide Number Placeholder 5"/>
          <p:cNvSpPr>
            <a:spLocks noGrp="1"/>
          </p:cNvSpPr>
          <p:nvPr>
            <p:ph type="sldNum" sz="quarter" idx="4"/>
          </p:nvPr>
        </p:nvSpPr>
        <p:spPr>
          <a:xfrm>
            <a:off x="8739573"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spTree>
    <p:extLst>
      <p:ext uri="{BB962C8B-B14F-4D97-AF65-F5344CB8AC3E}">
        <p14:creationId xmlns:p14="http://schemas.microsoft.com/office/powerpoint/2010/main" val="38074688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Full_Content_All_Bullets">
    <p:bg>
      <p:bgPr>
        <a:solidFill>
          <a:srgbClr val="FFFFFF"/>
        </a:solidFill>
        <a:effectLst/>
      </p:bgPr>
    </p:bg>
    <p:spTree>
      <p:nvGrpSpPr>
        <p:cNvPr id="1" name=""/>
        <p:cNvGrpSpPr/>
        <p:nvPr/>
      </p:nvGrpSpPr>
      <p:grpSpPr>
        <a:xfrm>
          <a:off x="0" y="0"/>
          <a:ext cx="0" cy="0"/>
          <a:chOff x="0" y="0"/>
          <a:chExt cx="0" cy="0"/>
        </a:xfrm>
      </p:grpSpPr>
      <p:pic>
        <p:nvPicPr>
          <p:cNvPr id="12" name="Picture 11"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Content Placeholder 9"/>
          <p:cNvSpPr>
            <a:spLocks noGrp="1"/>
          </p:cNvSpPr>
          <p:nvPr>
            <p:ph sz="quarter" idx="13"/>
          </p:nvPr>
        </p:nvSpPr>
        <p:spPr>
          <a:xfrm>
            <a:off x="372780" y="864108"/>
            <a:ext cx="8116888" cy="3545586"/>
          </a:xfrm>
        </p:spPr>
        <p:txBody>
          <a:bodyPr/>
          <a:lstStyle>
            <a:lvl1pPr marL="126203" indent="-126203">
              <a:buClr>
                <a:schemeClr val="tx1"/>
              </a:buClr>
              <a:buSzPct val="80000"/>
              <a:buFont typeface="Arial"/>
              <a:buChar char="•"/>
              <a:defRPr>
                <a:solidFill>
                  <a:srgbClr val="646464"/>
                </a:solidFill>
              </a:defRPr>
            </a:lvl1pPr>
            <a:lvl2pPr marL="297649" indent="-171446">
              <a:buClr>
                <a:schemeClr val="tx1"/>
              </a:buClr>
              <a:buFont typeface="Lucida Grande"/>
              <a:buChar char="­"/>
              <a:defRPr>
                <a:solidFill>
                  <a:srgbClr val="646464"/>
                </a:solidFill>
              </a:defRPr>
            </a:lvl2pPr>
            <a:lvl3pPr marL="428615" indent="-130966">
              <a:buClr>
                <a:schemeClr val="tx1"/>
              </a:buClr>
              <a:buSzPct val="100000"/>
              <a:buFont typeface="Lucida Grande"/>
              <a:buChar char="­"/>
              <a:tabLst>
                <a:tab pos="254788" algn="l"/>
                <a:tab pos="429806" algn="l"/>
              </a:tabLst>
              <a:defRPr sz="1350">
                <a:solidFill>
                  <a:srgbClr val="646464"/>
                </a:solidFill>
              </a:defRPr>
            </a:lvl3pPr>
            <a:lvl4pPr marL="556008" indent="-126203">
              <a:buClr>
                <a:schemeClr val="tx1"/>
              </a:buClr>
              <a:buSzPct val="89000"/>
              <a:buFont typeface="Lucida Grande"/>
              <a:buChar char="­"/>
              <a:tabLst>
                <a:tab pos="300031" algn="l"/>
              </a:tabLst>
              <a:defRPr sz="1200">
                <a:solidFill>
                  <a:srgbClr val="646464"/>
                </a:solidFill>
              </a:defRPr>
            </a:lvl4pPr>
            <a:lvl5pPr marL="688164" indent="-132157">
              <a:buClr>
                <a:schemeClr val="tx1"/>
              </a:buClr>
              <a:buFont typeface="Lucida Grande"/>
              <a:buChar char="­"/>
              <a:tabLst>
                <a:tab pos="127394" algn="l"/>
                <a:tab pos="383372" algn="l"/>
                <a:tab pos="602441" algn="l"/>
              </a:tabLst>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354008" y="2"/>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1" name="Content Placeholder 13"/>
          <p:cNvSpPr>
            <a:spLocks noGrp="1"/>
          </p:cNvSpPr>
          <p:nvPr>
            <p:ph sz="quarter" idx="14"/>
          </p:nvPr>
        </p:nvSpPr>
        <p:spPr>
          <a:xfrm>
            <a:off x="315907" y="4552951"/>
            <a:ext cx="8510594" cy="409574"/>
          </a:xfrm>
        </p:spPr>
        <p:txBody>
          <a:bodyPr anchor="b"/>
          <a:lstStyle>
            <a:lvl1pPr marL="0" marR="0" indent="0" algn="ctr" defTabSz="342892" rtl="0" eaLnBrk="1" fontAlgn="auto" latinLnBrk="0" hangingPunct="1">
              <a:lnSpc>
                <a:spcPct val="60000"/>
              </a:lnSpc>
              <a:spcBef>
                <a:spcPct val="20000"/>
              </a:spcBef>
              <a:spcAft>
                <a:spcPts val="0"/>
              </a:spcAft>
              <a:buClrTx/>
              <a:buSzTx/>
              <a:buFontTx/>
              <a:buNone/>
              <a:tabLst/>
              <a:defRPr>
                <a:solidFill>
                  <a:srgbClr val="4E7C92"/>
                </a:solidFill>
              </a:defRPr>
            </a:lvl1pPr>
          </a:lstStyle>
          <a:p>
            <a:pPr lvl="0"/>
            <a:r>
              <a:rPr lang="en-US" dirty="0" smtClean="0"/>
              <a:t>Click to edit Master text styles</a:t>
            </a:r>
          </a:p>
        </p:txBody>
      </p:sp>
      <p:sp>
        <p:nvSpPr>
          <p:cNvPr id="14" name="Date Placeholder 3"/>
          <p:cNvSpPr>
            <a:spLocks noGrp="1"/>
          </p:cNvSpPr>
          <p:nvPr>
            <p:ph type="dt" sz="half" idx="2"/>
          </p:nvPr>
        </p:nvSpPr>
        <p:spPr>
          <a:xfrm>
            <a:off x="7230524"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DD3E4F8E-42F7-44CD-AB59-29901A00A717}" type="datetime4">
              <a:rPr lang="en-US" smtClean="0"/>
              <a:t>January 27, 2021</a:t>
            </a:fld>
            <a:endParaRPr lang="en-US" dirty="0"/>
          </a:p>
        </p:txBody>
      </p:sp>
      <p:sp>
        <p:nvSpPr>
          <p:cNvPr id="15" name="Footer Placeholder 4"/>
          <p:cNvSpPr>
            <a:spLocks noGrp="1"/>
          </p:cNvSpPr>
          <p:nvPr>
            <p:ph type="ftr" sz="quarter" idx="3"/>
          </p:nvPr>
        </p:nvSpPr>
        <p:spPr>
          <a:xfrm>
            <a:off x="370672" y="5044891"/>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16" name="Slide Number Placeholder 5"/>
          <p:cNvSpPr>
            <a:spLocks noGrp="1"/>
          </p:cNvSpPr>
          <p:nvPr>
            <p:ph type="sldNum" sz="quarter" idx="4"/>
          </p:nvPr>
        </p:nvSpPr>
        <p:spPr>
          <a:xfrm>
            <a:off x="8739573"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spTree>
    <p:extLst>
      <p:ext uri="{BB962C8B-B14F-4D97-AF65-F5344CB8AC3E}">
        <p14:creationId xmlns:p14="http://schemas.microsoft.com/office/powerpoint/2010/main" val="829498143"/>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Full_Content_One_Blue_Headlines">
    <p:bg>
      <p:bgPr>
        <a:solidFill>
          <a:srgbClr val="FFFFFF"/>
        </a:solidFill>
        <a:effectLst/>
      </p:bgPr>
    </p:bg>
    <p:spTree>
      <p:nvGrpSpPr>
        <p:cNvPr id="1" name=""/>
        <p:cNvGrpSpPr/>
        <p:nvPr/>
      </p:nvGrpSpPr>
      <p:grpSpPr>
        <a:xfrm>
          <a:off x="0" y="0"/>
          <a:ext cx="0" cy="0"/>
          <a:chOff x="0" y="0"/>
          <a:chExt cx="0" cy="0"/>
        </a:xfrm>
      </p:grpSpPr>
      <p:pic>
        <p:nvPicPr>
          <p:cNvPr id="11" name="Picture 10"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Content Placeholder 9"/>
          <p:cNvSpPr>
            <a:spLocks noGrp="1"/>
          </p:cNvSpPr>
          <p:nvPr>
            <p:ph sz="quarter" idx="13"/>
          </p:nvPr>
        </p:nvSpPr>
        <p:spPr>
          <a:xfrm>
            <a:off x="372780" y="864108"/>
            <a:ext cx="8116888" cy="3542394"/>
          </a:xfrm>
        </p:spPr>
        <p:txBody>
          <a:bodyPr/>
          <a:lstStyle>
            <a:lvl1pPr>
              <a:defRPr>
                <a:solidFill>
                  <a:srgbClr val="646464"/>
                </a:solidFill>
              </a:defRPr>
            </a:lvl1pPr>
            <a:lvl2pPr marL="126203" indent="-126203">
              <a:buClr>
                <a:schemeClr val="tx1"/>
              </a:buClr>
              <a:buSzPct val="80000"/>
              <a:buFont typeface="Arial"/>
              <a:buChar char="•"/>
              <a:defRPr>
                <a:solidFill>
                  <a:srgbClr val="646464"/>
                </a:solidFill>
              </a:defRPr>
            </a:lvl2pPr>
            <a:lvl3pPr marL="297649" indent="-171446" defTabSz="258359">
              <a:buClr>
                <a:schemeClr val="tx1"/>
              </a:buClr>
              <a:buFont typeface="Lucida Grande"/>
              <a:buChar char="­"/>
              <a:tabLst>
                <a:tab pos="211926" algn="l"/>
              </a:tabLst>
              <a:defRPr sz="1350">
                <a:solidFill>
                  <a:srgbClr val="646464"/>
                </a:solidFill>
              </a:defRPr>
            </a:lvl3pPr>
            <a:lvl4pPr marL="469094" indent="-125013">
              <a:buClr>
                <a:schemeClr val="tx1"/>
              </a:buClr>
              <a:buSzPct val="100000"/>
              <a:buFont typeface="Lucida Grande"/>
              <a:buChar char="­"/>
              <a:tabLst>
                <a:tab pos="300031" algn="l"/>
              </a:tabLst>
              <a:defRPr sz="1200">
                <a:solidFill>
                  <a:srgbClr val="646464"/>
                </a:solidFill>
              </a:defRPr>
            </a:lvl4pPr>
            <a:lvl5pPr marL="602441" indent="-133347">
              <a:buClr>
                <a:schemeClr val="tx1"/>
              </a:buClr>
              <a:buSzPct val="72000"/>
              <a:buFont typeface="Lucida Grande"/>
              <a:buChar char="­"/>
              <a:defRPr sz="1200">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354008" y="2"/>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8" name="Content Placeholder 13"/>
          <p:cNvSpPr>
            <a:spLocks noGrp="1"/>
          </p:cNvSpPr>
          <p:nvPr>
            <p:ph sz="quarter" idx="14"/>
          </p:nvPr>
        </p:nvSpPr>
        <p:spPr>
          <a:xfrm>
            <a:off x="315907" y="4552951"/>
            <a:ext cx="8510594" cy="409574"/>
          </a:xfrm>
        </p:spPr>
        <p:txBody>
          <a:bodyPr anchor="b"/>
          <a:lstStyle>
            <a:lvl1pPr marL="0" marR="0" indent="0" algn="ctr" defTabSz="342892" rtl="0" eaLnBrk="1" fontAlgn="auto" latinLnBrk="0" hangingPunct="1">
              <a:lnSpc>
                <a:spcPct val="60000"/>
              </a:lnSpc>
              <a:spcBef>
                <a:spcPct val="20000"/>
              </a:spcBef>
              <a:spcAft>
                <a:spcPts val="0"/>
              </a:spcAft>
              <a:buClrTx/>
              <a:buSzTx/>
              <a:buFontTx/>
              <a:buNone/>
              <a:tabLst/>
              <a:defRPr>
                <a:solidFill>
                  <a:srgbClr val="4E7C92"/>
                </a:solidFill>
              </a:defRPr>
            </a:lvl1pPr>
          </a:lstStyle>
          <a:p>
            <a:pPr lvl="0"/>
            <a:r>
              <a:rPr lang="en-US" dirty="0" smtClean="0"/>
              <a:t>Click to edit Master text styles</a:t>
            </a:r>
          </a:p>
        </p:txBody>
      </p:sp>
      <p:sp>
        <p:nvSpPr>
          <p:cNvPr id="19" name="Date Placeholder 3"/>
          <p:cNvSpPr>
            <a:spLocks noGrp="1"/>
          </p:cNvSpPr>
          <p:nvPr>
            <p:ph type="dt" sz="half" idx="2"/>
          </p:nvPr>
        </p:nvSpPr>
        <p:spPr>
          <a:xfrm>
            <a:off x="7230524"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BECFBAA5-50F3-4F20-BBD7-612173C6EEF6}" type="datetime4">
              <a:rPr lang="en-US" smtClean="0"/>
              <a:t>January 27, 2021</a:t>
            </a:fld>
            <a:endParaRPr lang="en-US" dirty="0"/>
          </a:p>
        </p:txBody>
      </p:sp>
      <p:sp>
        <p:nvSpPr>
          <p:cNvPr id="20" name="Footer Placeholder 4"/>
          <p:cNvSpPr>
            <a:spLocks noGrp="1"/>
          </p:cNvSpPr>
          <p:nvPr>
            <p:ph type="ftr" sz="quarter" idx="3"/>
          </p:nvPr>
        </p:nvSpPr>
        <p:spPr>
          <a:xfrm>
            <a:off x="370672" y="5044891"/>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21" name="Slide Number Placeholder 5"/>
          <p:cNvSpPr>
            <a:spLocks noGrp="1"/>
          </p:cNvSpPr>
          <p:nvPr>
            <p:ph type="sldNum" sz="quarter" idx="4"/>
          </p:nvPr>
        </p:nvSpPr>
        <p:spPr>
          <a:xfrm>
            <a:off x="8739573"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411630" y="4012780"/>
            <a:ext cx="2143602" cy="393723"/>
          </a:xfrm>
          <a:prstGeom prst="rect">
            <a:avLst/>
          </a:prstGeom>
        </p:spPr>
      </p:pic>
    </p:spTree>
    <p:extLst>
      <p:ext uri="{BB962C8B-B14F-4D97-AF65-F5344CB8AC3E}">
        <p14:creationId xmlns:p14="http://schemas.microsoft.com/office/powerpoint/2010/main" val="41413162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22" name="Freeform 21"/>
          <p:cNvSpPr/>
          <p:nvPr userDrawn="1"/>
        </p:nvSpPr>
        <p:spPr>
          <a:xfrm>
            <a:off x="1381892" y="1"/>
            <a:ext cx="7762107" cy="5153332"/>
          </a:xfrm>
          <a:custGeom>
            <a:avLst/>
            <a:gdLst>
              <a:gd name="connsiteX0" fmla="*/ 0 w 7747820"/>
              <a:gd name="connsiteY0" fmla="*/ 5122607 h 5122607"/>
              <a:gd name="connsiteX1" fmla="*/ 5122607 w 7747820"/>
              <a:gd name="connsiteY1" fmla="*/ 0 h 5122607"/>
              <a:gd name="connsiteX2" fmla="*/ 7747820 w 7747820"/>
              <a:gd name="connsiteY2" fmla="*/ 0 h 5122607"/>
              <a:gd name="connsiteX3" fmla="*/ 7747820 w 7747820"/>
              <a:gd name="connsiteY3" fmla="*/ 2438400 h 5122607"/>
              <a:gd name="connsiteX4" fmla="*/ 5063613 w 7747820"/>
              <a:gd name="connsiteY4" fmla="*/ 5122607 h 5122607"/>
              <a:gd name="connsiteX5" fmla="*/ 0 w 7747820"/>
              <a:gd name="connsiteY5" fmla="*/ 5122607 h 5122607"/>
              <a:gd name="connsiteX0" fmla="*/ 0 w 7762108"/>
              <a:gd name="connsiteY0" fmla="*/ 5122607 h 5122607"/>
              <a:gd name="connsiteX1" fmla="*/ 5122607 w 7762108"/>
              <a:gd name="connsiteY1" fmla="*/ 0 h 5122607"/>
              <a:gd name="connsiteX2" fmla="*/ 7747820 w 7762108"/>
              <a:gd name="connsiteY2" fmla="*/ 0 h 5122607"/>
              <a:gd name="connsiteX3" fmla="*/ 7762108 w 7762108"/>
              <a:gd name="connsiteY3" fmla="*/ 2438400 h 5122607"/>
              <a:gd name="connsiteX4" fmla="*/ 5063613 w 7762108"/>
              <a:gd name="connsiteY4" fmla="*/ 5122607 h 5122607"/>
              <a:gd name="connsiteX5" fmla="*/ 0 w 7762108"/>
              <a:gd name="connsiteY5" fmla="*/ 5122607 h 5122607"/>
              <a:gd name="connsiteX0" fmla="*/ 0 w 7747984"/>
              <a:gd name="connsiteY0" fmla="*/ 5122607 h 5122607"/>
              <a:gd name="connsiteX1" fmla="*/ 5122607 w 7747984"/>
              <a:gd name="connsiteY1" fmla="*/ 0 h 5122607"/>
              <a:gd name="connsiteX2" fmla="*/ 7747820 w 7747984"/>
              <a:gd name="connsiteY2" fmla="*/ 0 h 5122607"/>
              <a:gd name="connsiteX3" fmla="*/ 7657333 w 7747984"/>
              <a:gd name="connsiteY3" fmla="*/ 2433637 h 5122607"/>
              <a:gd name="connsiteX4" fmla="*/ 5063613 w 7747984"/>
              <a:gd name="connsiteY4" fmla="*/ 5122607 h 5122607"/>
              <a:gd name="connsiteX5" fmla="*/ 0 w 7747984"/>
              <a:gd name="connsiteY5" fmla="*/ 5122607 h 5122607"/>
              <a:gd name="connsiteX0" fmla="*/ 0 w 7749194"/>
              <a:gd name="connsiteY0" fmla="*/ 5122607 h 5122607"/>
              <a:gd name="connsiteX1" fmla="*/ 5122607 w 7749194"/>
              <a:gd name="connsiteY1" fmla="*/ 0 h 5122607"/>
              <a:gd name="connsiteX2" fmla="*/ 7747820 w 7749194"/>
              <a:gd name="connsiteY2" fmla="*/ 0 h 5122607"/>
              <a:gd name="connsiteX3" fmla="*/ 7747820 w 7749194"/>
              <a:gd name="connsiteY3" fmla="*/ 2452687 h 5122607"/>
              <a:gd name="connsiteX4" fmla="*/ 5063613 w 7749194"/>
              <a:gd name="connsiteY4" fmla="*/ 5122607 h 5122607"/>
              <a:gd name="connsiteX5" fmla="*/ 0 w 7749194"/>
              <a:gd name="connsiteY5" fmla="*/ 5122607 h 5122607"/>
              <a:gd name="connsiteX0" fmla="*/ 0 w 7757345"/>
              <a:gd name="connsiteY0" fmla="*/ 5122607 h 5122607"/>
              <a:gd name="connsiteX1" fmla="*/ 5122607 w 7757345"/>
              <a:gd name="connsiteY1" fmla="*/ 0 h 5122607"/>
              <a:gd name="connsiteX2" fmla="*/ 7747820 w 7757345"/>
              <a:gd name="connsiteY2" fmla="*/ 0 h 5122607"/>
              <a:gd name="connsiteX3" fmla="*/ 7757345 w 7757345"/>
              <a:gd name="connsiteY3" fmla="*/ 2443162 h 5122607"/>
              <a:gd name="connsiteX4" fmla="*/ 5063613 w 7757345"/>
              <a:gd name="connsiteY4" fmla="*/ 5122607 h 5122607"/>
              <a:gd name="connsiteX5" fmla="*/ 0 w 7757345"/>
              <a:gd name="connsiteY5" fmla="*/ 5122607 h 5122607"/>
              <a:gd name="connsiteX0" fmla="*/ 0 w 7763093"/>
              <a:gd name="connsiteY0" fmla="*/ 5132133 h 5132133"/>
              <a:gd name="connsiteX1" fmla="*/ 5122607 w 7763093"/>
              <a:gd name="connsiteY1" fmla="*/ 9526 h 5132133"/>
              <a:gd name="connsiteX2" fmla="*/ 7762107 w 7763093"/>
              <a:gd name="connsiteY2" fmla="*/ 0 h 5132133"/>
              <a:gd name="connsiteX3" fmla="*/ 7757345 w 7763093"/>
              <a:gd name="connsiteY3" fmla="*/ 2452688 h 5132133"/>
              <a:gd name="connsiteX4" fmla="*/ 5063613 w 7763093"/>
              <a:gd name="connsiteY4" fmla="*/ 5132133 h 5132133"/>
              <a:gd name="connsiteX5" fmla="*/ 0 w 7763093"/>
              <a:gd name="connsiteY5" fmla="*/ 5132133 h 5132133"/>
              <a:gd name="connsiteX0" fmla="*/ 0 w 7762107"/>
              <a:gd name="connsiteY0" fmla="*/ 5132133 h 5132133"/>
              <a:gd name="connsiteX1" fmla="*/ 5122607 w 7762107"/>
              <a:gd name="connsiteY1" fmla="*/ 952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4165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22607 w 7762107"/>
              <a:gd name="connsiteY1" fmla="*/ 4763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294057 w 7762107"/>
              <a:gd name="connsiteY1" fmla="*/ 28576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063613 w 7762107"/>
              <a:gd name="connsiteY4" fmla="*/ 5132133 h 5132133"/>
              <a:gd name="connsiteX5" fmla="*/ 0 w 7762107"/>
              <a:gd name="connsiteY5" fmla="*/ 5132133 h 5132133"/>
              <a:gd name="connsiteX0" fmla="*/ 0 w 7762107"/>
              <a:gd name="connsiteY0" fmla="*/ 5132133 h 5141927"/>
              <a:gd name="connsiteX1" fmla="*/ 5132132 w 7762107"/>
              <a:gd name="connsiteY1" fmla="*/ 1 h 5141927"/>
              <a:gd name="connsiteX2" fmla="*/ 7762107 w 7762107"/>
              <a:gd name="connsiteY2" fmla="*/ 0 h 5141927"/>
              <a:gd name="connsiteX3" fmla="*/ 7757345 w 7762107"/>
              <a:gd name="connsiteY3" fmla="*/ 2452688 h 5141927"/>
              <a:gd name="connsiteX4" fmla="*/ 5063613 w 7762107"/>
              <a:gd name="connsiteY4" fmla="*/ 5141927 h 5141927"/>
              <a:gd name="connsiteX5" fmla="*/ 0 w 7762107"/>
              <a:gd name="connsiteY5" fmla="*/ 5132133 h 5141927"/>
              <a:gd name="connsiteX0" fmla="*/ 0 w 7762107"/>
              <a:gd name="connsiteY0" fmla="*/ 5132133 h 5132133"/>
              <a:gd name="connsiteX1" fmla="*/ 5132132 w 7762107"/>
              <a:gd name="connsiteY1" fmla="*/ 1 h 5132133"/>
              <a:gd name="connsiteX2" fmla="*/ 7762107 w 7762107"/>
              <a:gd name="connsiteY2" fmla="*/ 0 h 5132133"/>
              <a:gd name="connsiteX3" fmla="*/ 7757345 w 7762107"/>
              <a:gd name="connsiteY3" fmla="*/ 2452688 h 5132133"/>
              <a:gd name="connsiteX4" fmla="*/ 5102942 w 7762107"/>
              <a:gd name="connsiteY4" fmla="*/ 5122337 h 5132133"/>
              <a:gd name="connsiteX5" fmla="*/ 0 w 7762107"/>
              <a:gd name="connsiteY5" fmla="*/ 5132133 h 513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107" h="5132133">
                <a:moveTo>
                  <a:pt x="0" y="5132133"/>
                </a:moveTo>
                <a:lnTo>
                  <a:pt x="5132132" y="1"/>
                </a:lnTo>
                <a:lnTo>
                  <a:pt x="7762107" y="0"/>
                </a:lnTo>
                <a:cubicBezTo>
                  <a:pt x="7762108" y="846138"/>
                  <a:pt x="7752582" y="1639888"/>
                  <a:pt x="7757345" y="2452688"/>
                </a:cubicBezTo>
                <a:lnTo>
                  <a:pt x="5102942" y="5122337"/>
                </a:lnTo>
                <a:lnTo>
                  <a:pt x="0" y="5132133"/>
                </a:lnTo>
                <a:close/>
              </a:path>
            </a:pathLst>
          </a:custGeom>
          <a:gradFill flip="none" rotWithShape="1">
            <a:gsLst>
              <a:gs pos="0">
                <a:schemeClr val="accent1"/>
              </a:gs>
              <a:gs pos="100000">
                <a:srgbClr val="00357B"/>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Freeform 22"/>
          <p:cNvSpPr/>
          <p:nvPr userDrawn="1"/>
        </p:nvSpPr>
        <p:spPr>
          <a:xfrm>
            <a:off x="6435672" y="2448656"/>
            <a:ext cx="2703871" cy="2704677"/>
          </a:xfrm>
          <a:custGeom>
            <a:avLst/>
            <a:gdLst>
              <a:gd name="connsiteX0" fmla="*/ 2684206 w 2684206"/>
              <a:gd name="connsiteY0" fmla="*/ 0 h 2703871"/>
              <a:gd name="connsiteX1" fmla="*/ 2684206 w 2684206"/>
              <a:gd name="connsiteY1" fmla="*/ 2703871 h 2703871"/>
              <a:gd name="connsiteX2" fmla="*/ 0 w 2684206"/>
              <a:gd name="connsiteY2" fmla="*/ 2703871 h 2703871"/>
              <a:gd name="connsiteX3" fmla="*/ 2684206 w 2684206"/>
              <a:gd name="connsiteY3" fmla="*/ 0 h 2703871"/>
              <a:gd name="connsiteX0" fmla="*/ 2703871 w 2703871"/>
              <a:gd name="connsiteY0" fmla="*/ 0 h 2703871"/>
              <a:gd name="connsiteX1" fmla="*/ 2703871 w 2703871"/>
              <a:gd name="connsiteY1" fmla="*/ 2703871 h 2703871"/>
              <a:gd name="connsiteX2" fmla="*/ 0 w 2703871"/>
              <a:gd name="connsiteY2" fmla="*/ 2694039 h 2703871"/>
              <a:gd name="connsiteX3" fmla="*/ 2703871 w 2703871"/>
              <a:gd name="connsiteY3" fmla="*/ 0 h 2703871"/>
            </a:gdLst>
            <a:ahLst/>
            <a:cxnLst>
              <a:cxn ang="0">
                <a:pos x="connsiteX0" y="connsiteY0"/>
              </a:cxn>
              <a:cxn ang="0">
                <a:pos x="connsiteX1" y="connsiteY1"/>
              </a:cxn>
              <a:cxn ang="0">
                <a:pos x="connsiteX2" y="connsiteY2"/>
              </a:cxn>
              <a:cxn ang="0">
                <a:pos x="connsiteX3" y="connsiteY3"/>
              </a:cxn>
            </a:cxnLst>
            <a:rect l="l" t="t" r="r" b="b"/>
            <a:pathLst>
              <a:path w="2703871" h="2703871">
                <a:moveTo>
                  <a:pt x="2703871" y="0"/>
                </a:moveTo>
                <a:lnTo>
                  <a:pt x="2703871" y="2703871"/>
                </a:lnTo>
                <a:lnTo>
                  <a:pt x="0" y="2694039"/>
                </a:lnTo>
                <a:lnTo>
                  <a:pt x="2703871"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9" name="Footer Placeholder 4"/>
          <p:cNvSpPr>
            <a:spLocks noGrp="1"/>
          </p:cNvSpPr>
          <p:nvPr userDrawn="1">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mn-lt"/>
                <a:cs typeface="Arial"/>
              </a:defRPr>
            </a:lvl1pPr>
          </a:lstStyle>
          <a:p>
            <a:r>
              <a:rPr lang="en-GB" smtClean="0"/>
              <a:t>Copyright © 2020 SPX Radiodetection. All rights reserved.</a:t>
            </a:r>
            <a:endParaRPr lang="en-US" dirty="0"/>
          </a:p>
        </p:txBody>
      </p:sp>
      <p:grpSp>
        <p:nvGrpSpPr>
          <p:cNvPr id="13" name="Group 12"/>
          <p:cNvGrpSpPr>
            <a:grpSpLocks noChangeAspect="1"/>
          </p:cNvGrpSpPr>
          <p:nvPr userDrawn="1"/>
        </p:nvGrpSpPr>
        <p:grpSpPr>
          <a:xfrm>
            <a:off x="8326611" y="349330"/>
            <a:ext cx="456947" cy="666000"/>
            <a:chOff x="3940175" y="1652588"/>
            <a:chExt cx="1270000" cy="1851025"/>
          </a:xfrm>
          <a:solidFill>
            <a:schemeClr val="tx2"/>
          </a:solidFill>
        </p:grpSpPr>
        <p:sp>
          <p:nvSpPr>
            <p:cNvPr id="14"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5"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6"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7" name="Freeform 8"/>
            <p:cNvSpPr>
              <a:spLocks noEditPoints="1"/>
            </p:cNvSpPr>
            <p:nvPr userDrawn="1"/>
          </p:nvSpPr>
          <p:spPr bwMode="auto">
            <a:xfrm>
              <a:off x="3948113" y="1652588"/>
              <a:ext cx="1258888" cy="1257300"/>
            </a:xfrm>
            <a:custGeom>
              <a:avLst/>
              <a:gdLst>
                <a:gd name="T0" fmla="*/ 793 w 793"/>
                <a:gd name="T1" fmla="*/ 551 h 792"/>
                <a:gd name="T2" fmla="*/ 793 w 793"/>
                <a:gd name="T3" fmla="*/ 413 h 792"/>
                <a:gd name="T4" fmla="*/ 673 w 793"/>
                <a:gd name="T5" fmla="*/ 430 h 792"/>
                <a:gd name="T6" fmla="*/ 793 w 793"/>
                <a:gd name="T7" fmla="*/ 309 h 792"/>
                <a:gd name="T8" fmla="*/ 793 w 793"/>
                <a:gd name="T9" fmla="*/ 172 h 792"/>
                <a:gd name="T10" fmla="*/ 793 w 793"/>
                <a:gd name="T11" fmla="*/ 137 h 792"/>
                <a:gd name="T12" fmla="*/ 741 w 793"/>
                <a:gd name="T13" fmla="*/ 86 h 792"/>
                <a:gd name="T14" fmla="*/ 759 w 793"/>
                <a:gd name="T15" fmla="*/ 0 h 792"/>
                <a:gd name="T16" fmla="*/ 656 w 793"/>
                <a:gd name="T17" fmla="*/ 0 h 792"/>
                <a:gd name="T18" fmla="*/ 569 w 793"/>
                <a:gd name="T19" fmla="*/ 52 h 792"/>
                <a:gd name="T20" fmla="*/ 482 w 793"/>
                <a:gd name="T21" fmla="*/ 0 h 792"/>
                <a:gd name="T22" fmla="*/ 380 w 793"/>
                <a:gd name="T23" fmla="*/ 34 h 792"/>
                <a:gd name="T24" fmla="*/ 294 w 793"/>
                <a:gd name="T25" fmla="*/ 52 h 792"/>
                <a:gd name="T26" fmla="*/ 242 w 793"/>
                <a:gd name="T27" fmla="*/ 0 h 792"/>
                <a:gd name="T28" fmla="*/ 147 w 793"/>
                <a:gd name="T29" fmla="*/ 43 h 792"/>
                <a:gd name="T30" fmla="*/ 121 w 793"/>
                <a:gd name="T31" fmla="*/ 86 h 792"/>
                <a:gd name="T32" fmla="*/ 35 w 793"/>
                <a:gd name="T33" fmla="*/ 241 h 792"/>
                <a:gd name="T34" fmla="*/ 137 w 793"/>
                <a:gd name="T35" fmla="*/ 207 h 792"/>
                <a:gd name="T36" fmla="*/ 294 w 793"/>
                <a:gd name="T37" fmla="*/ 121 h 792"/>
                <a:gd name="T38" fmla="*/ 277 w 793"/>
                <a:gd name="T39" fmla="*/ 241 h 792"/>
                <a:gd name="T40" fmla="*/ 328 w 793"/>
                <a:gd name="T41" fmla="*/ 293 h 792"/>
                <a:gd name="T42" fmla="*/ 58 w 793"/>
                <a:gd name="T43" fmla="*/ 631 h 792"/>
                <a:gd name="T44" fmla="*/ 0 w 793"/>
                <a:gd name="T45" fmla="*/ 757 h 792"/>
                <a:gd name="T46" fmla="*/ 294 w 793"/>
                <a:gd name="T47" fmla="*/ 533 h 792"/>
                <a:gd name="T48" fmla="*/ 218 w 793"/>
                <a:gd name="T49" fmla="*/ 713 h 792"/>
                <a:gd name="T50" fmla="*/ 604 w 793"/>
                <a:gd name="T51" fmla="*/ 430 h 792"/>
                <a:gd name="T52" fmla="*/ 587 w 793"/>
                <a:gd name="T53" fmla="*/ 515 h 792"/>
                <a:gd name="T54" fmla="*/ 552 w 793"/>
                <a:gd name="T55" fmla="*/ 619 h 792"/>
                <a:gd name="T56" fmla="*/ 638 w 793"/>
                <a:gd name="T57" fmla="*/ 603 h 792"/>
                <a:gd name="T58" fmla="*/ 552 w 793"/>
                <a:gd name="T59" fmla="*/ 792 h 792"/>
                <a:gd name="T60" fmla="*/ 793 w 793"/>
                <a:gd name="T61" fmla="*/ 585 h 792"/>
                <a:gd name="T62" fmla="*/ 225 w 793"/>
                <a:gd name="T63" fmla="*/ 120 h 792"/>
                <a:gd name="T64" fmla="*/ 259 w 793"/>
                <a:gd name="T65" fmla="*/ 86 h 792"/>
                <a:gd name="T66" fmla="*/ 534 w 793"/>
                <a:gd name="T67" fmla="*/ 86 h 792"/>
                <a:gd name="T68" fmla="*/ 500 w 793"/>
                <a:gd name="T69" fmla="*/ 52 h 792"/>
                <a:gd name="T70" fmla="*/ 362 w 793"/>
                <a:gd name="T71" fmla="*/ 258 h 792"/>
                <a:gd name="T72" fmla="*/ 225 w 793"/>
                <a:gd name="T73" fmla="*/ 533 h 792"/>
                <a:gd name="T74" fmla="*/ 465 w 793"/>
                <a:gd name="T75" fmla="*/ 292 h 792"/>
                <a:gd name="T76" fmla="*/ 328 w 793"/>
                <a:gd name="T77" fmla="*/ 499 h 792"/>
                <a:gd name="T78" fmla="*/ 362 w 793"/>
                <a:gd name="T79" fmla="*/ 533 h 792"/>
                <a:gd name="T80" fmla="*/ 526 w 793"/>
                <a:gd name="T81" fmla="*/ 318 h 792"/>
                <a:gd name="T82" fmla="*/ 431 w 793"/>
                <a:gd name="T83" fmla="*/ 464 h 792"/>
                <a:gd name="T84" fmla="*/ 604 w 793"/>
                <a:gd name="T85" fmla="*/ 293 h 792"/>
                <a:gd name="T86" fmla="*/ 466 w 793"/>
                <a:gd name="T87" fmla="*/ 224 h 792"/>
                <a:gd name="T88" fmla="*/ 501 w 793"/>
                <a:gd name="T89" fmla="*/ 257 h 792"/>
                <a:gd name="T90" fmla="*/ 707 w 793"/>
                <a:gd name="T91" fmla="*/ 189 h 792"/>
                <a:gd name="T92" fmla="*/ 638 w 793"/>
                <a:gd name="T93" fmla="*/ 52 h 792"/>
                <a:gd name="T94" fmla="*/ 604 w 793"/>
                <a:gd name="T95" fmla="*/ 86 h 792"/>
                <a:gd name="T96" fmla="*/ 672 w 793"/>
                <a:gd name="T97" fmla="*/ 224 h 792"/>
                <a:gd name="T98" fmla="*/ 638 w 793"/>
                <a:gd name="T99" fmla="*/ 189 h 792"/>
                <a:gd name="T100" fmla="*/ 707 w 793"/>
                <a:gd name="T101" fmla="*/ 258 h 792"/>
                <a:gd name="T102" fmla="*/ 707 w 793"/>
                <a:gd name="T103" fmla="*/ 603 h 792"/>
                <a:gd name="T104" fmla="*/ 741 w 793"/>
                <a:gd name="T105"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792">
                  <a:moveTo>
                    <a:pt x="793" y="551"/>
                  </a:moveTo>
                  <a:lnTo>
                    <a:pt x="793" y="551"/>
                  </a:lnTo>
                  <a:lnTo>
                    <a:pt x="793" y="551"/>
                  </a:lnTo>
                  <a:lnTo>
                    <a:pt x="741" y="499"/>
                  </a:lnTo>
                  <a:lnTo>
                    <a:pt x="793" y="448"/>
                  </a:lnTo>
                  <a:lnTo>
                    <a:pt x="793" y="413"/>
                  </a:lnTo>
                  <a:lnTo>
                    <a:pt x="759" y="413"/>
                  </a:lnTo>
                  <a:lnTo>
                    <a:pt x="707" y="464"/>
                  </a:lnTo>
                  <a:lnTo>
                    <a:pt x="673" y="430"/>
                  </a:lnTo>
                  <a:lnTo>
                    <a:pt x="793" y="310"/>
                  </a:lnTo>
                  <a:lnTo>
                    <a:pt x="793" y="309"/>
                  </a:lnTo>
                  <a:lnTo>
                    <a:pt x="793" y="309"/>
                  </a:lnTo>
                  <a:lnTo>
                    <a:pt x="793" y="275"/>
                  </a:lnTo>
                  <a:lnTo>
                    <a:pt x="741" y="224"/>
                  </a:lnTo>
                  <a:lnTo>
                    <a:pt x="793" y="172"/>
                  </a:lnTo>
                  <a:lnTo>
                    <a:pt x="793" y="172"/>
                  </a:lnTo>
                  <a:lnTo>
                    <a:pt x="793" y="137"/>
                  </a:lnTo>
                  <a:lnTo>
                    <a:pt x="793" y="137"/>
                  </a:lnTo>
                  <a:lnTo>
                    <a:pt x="793" y="137"/>
                  </a:lnTo>
                  <a:lnTo>
                    <a:pt x="793" y="137"/>
                  </a:lnTo>
                  <a:lnTo>
                    <a:pt x="741" y="86"/>
                  </a:lnTo>
                  <a:lnTo>
                    <a:pt x="793" y="34"/>
                  </a:lnTo>
                  <a:lnTo>
                    <a:pt x="793" y="0"/>
                  </a:lnTo>
                  <a:lnTo>
                    <a:pt x="759" y="0"/>
                  </a:lnTo>
                  <a:lnTo>
                    <a:pt x="707" y="52"/>
                  </a:lnTo>
                  <a:lnTo>
                    <a:pt x="656" y="0"/>
                  </a:lnTo>
                  <a:lnTo>
                    <a:pt x="656" y="0"/>
                  </a:lnTo>
                  <a:lnTo>
                    <a:pt x="656" y="0"/>
                  </a:lnTo>
                  <a:lnTo>
                    <a:pt x="621" y="0"/>
                  </a:lnTo>
                  <a:lnTo>
                    <a:pt x="569" y="52"/>
                  </a:lnTo>
                  <a:lnTo>
                    <a:pt x="517" y="0"/>
                  </a:lnTo>
                  <a:lnTo>
                    <a:pt x="517" y="0"/>
                  </a:lnTo>
                  <a:lnTo>
                    <a:pt x="482" y="0"/>
                  </a:lnTo>
                  <a:lnTo>
                    <a:pt x="362" y="120"/>
                  </a:lnTo>
                  <a:lnTo>
                    <a:pt x="329" y="86"/>
                  </a:lnTo>
                  <a:lnTo>
                    <a:pt x="380" y="34"/>
                  </a:lnTo>
                  <a:lnTo>
                    <a:pt x="380" y="0"/>
                  </a:lnTo>
                  <a:lnTo>
                    <a:pt x="345" y="0"/>
                  </a:lnTo>
                  <a:lnTo>
                    <a:pt x="294" y="52"/>
                  </a:lnTo>
                  <a:lnTo>
                    <a:pt x="242" y="0"/>
                  </a:lnTo>
                  <a:lnTo>
                    <a:pt x="242" y="0"/>
                  </a:lnTo>
                  <a:lnTo>
                    <a:pt x="242" y="0"/>
                  </a:lnTo>
                  <a:lnTo>
                    <a:pt x="207" y="0"/>
                  </a:lnTo>
                  <a:lnTo>
                    <a:pt x="155" y="52"/>
                  </a:lnTo>
                  <a:lnTo>
                    <a:pt x="147" y="43"/>
                  </a:lnTo>
                  <a:lnTo>
                    <a:pt x="112" y="43"/>
                  </a:lnTo>
                  <a:lnTo>
                    <a:pt x="112" y="78"/>
                  </a:lnTo>
                  <a:lnTo>
                    <a:pt x="121" y="86"/>
                  </a:lnTo>
                  <a:lnTo>
                    <a:pt x="0" y="206"/>
                  </a:lnTo>
                  <a:lnTo>
                    <a:pt x="0" y="241"/>
                  </a:lnTo>
                  <a:lnTo>
                    <a:pt x="35" y="241"/>
                  </a:lnTo>
                  <a:lnTo>
                    <a:pt x="155" y="121"/>
                  </a:lnTo>
                  <a:lnTo>
                    <a:pt x="190" y="154"/>
                  </a:lnTo>
                  <a:lnTo>
                    <a:pt x="137" y="207"/>
                  </a:lnTo>
                  <a:lnTo>
                    <a:pt x="137" y="242"/>
                  </a:lnTo>
                  <a:lnTo>
                    <a:pt x="172" y="242"/>
                  </a:lnTo>
                  <a:lnTo>
                    <a:pt x="294" y="121"/>
                  </a:lnTo>
                  <a:lnTo>
                    <a:pt x="328" y="154"/>
                  </a:lnTo>
                  <a:lnTo>
                    <a:pt x="277" y="206"/>
                  </a:lnTo>
                  <a:lnTo>
                    <a:pt x="277" y="241"/>
                  </a:lnTo>
                  <a:lnTo>
                    <a:pt x="277" y="241"/>
                  </a:lnTo>
                  <a:lnTo>
                    <a:pt x="277" y="241"/>
                  </a:lnTo>
                  <a:lnTo>
                    <a:pt x="328" y="293"/>
                  </a:lnTo>
                  <a:lnTo>
                    <a:pt x="23" y="596"/>
                  </a:lnTo>
                  <a:lnTo>
                    <a:pt x="23" y="631"/>
                  </a:lnTo>
                  <a:lnTo>
                    <a:pt x="58" y="631"/>
                  </a:lnTo>
                  <a:lnTo>
                    <a:pt x="155" y="533"/>
                  </a:lnTo>
                  <a:lnTo>
                    <a:pt x="190" y="568"/>
                  </a:lnTo>
                  <a:lnTo>
                    <a:pt x="0" y="757"/>
                  </a:lnTo>
                  <a:lnTo>
                    <a:pt x="0" y="792"/>
                  </a:lnTo>
                  <a:lnTo>
                    <a:pt x="35" y="792"/>
                  </a:lnTo>
                  <a:lnTo>
                    <a:pt x="294" y="533"/>
                  </a:lnTo>
                  <a:lnTo>
                    <a:pt x="328" y="568"/>
                  </a:lnTo>
                  <a:lnTo>
                    <a:pt x="218" y="679"/>
                  </a:lnTo>
                  <a:lnTo>
                    <a:pt x="218" y="713"/>
                  </a:lnTo>
                  <a:lnTo>
                    <a:pt x="252" y="713"/>
                  </a:lnTo>
                  <a:lnTo>
                    <a:pt x="569" y="396"/>
                  </a:lnTo>
                  <a:lnTo>
                    <a:pt x="604" y="430"/>
                  </a:lnTo>
                  <a:lnTo>
                    <a:pt x="553" y="480"/>
                  </a:lnTo>
                  <a:lnTo>
                    <a:pt x="553" y="515"/>
                  </a:lnTo>
                  <a:lnTo>
                    <a:pt x="587" y="515"/>
                  </a:lnTo>
                  <a:lnTo>
                    <a:pt x="638" y="465"/>
                  </a:lnTo>
                  <a:lnTo>
                    <a:pt x="672" y="499"/>
                  </a:lnTo>
                  <a:lnTo>
                    <a:pt x="552" y="619"/>
                  </a:lnTo>
                  <a:lnTo>
                    <a:pt x="552" y="654"/>
                  </a:lnTo>
                  <a:lnTo>
                    <a:pt x="586" y="654"/>
                  </a:lnTo>
                  <a:lnTo>
                    <a:pt x="638" y="603"/>
                  </a:lnTo>
                  <a:lnTo>
                    <a:pt x="672" y="637"/>
                  </a:lnTo>
                  <a:lnTo>
                    <a:pt x="552" y="757"/>
                  </a:lnTo>
                  <a:lnTo>
                    <a:pt x="552" y="792"/>
                  </a:lnTo>
                  <a:lnTo>
                    <a:pt x="586" y="792"/>
                  </a:lnTo>
                  <a:lnTo>
                    <a:pt x="793" y="585"/>
                  </a:lnTo>
                  <a:lnTo>
                    <a:pt x="793" y="585"/>
                  </a:lnTo>
                  <a:lnTo>
                    <a:pt x="793" y="551"/>
                  </a:lnTo>
                  <a:lnTo>
                    <a:pt x="793" y="551"/>
                  </a:lnTo>
                  <a:close/>
                  <a:moveTo>
                    <a:pt x="225" y="120"/>
                  </a:moveTo>
                  <a:lnTo>
                    <a:pt x="190" y="86"/>
                  </a:lnTo>
                  <a:lnTo>
                    <a:pt x="225" y="52"/>
                  </a:lnTo>
                  <a:lnTo>
                    <a:pt x="259" y="86"/>
                  </a:lnTo>
                  <a:lnTo>
                    <a:pt x="225" y="120"/>
                  </a:lnTo>
                  <a:close/>
                  <a:moveTo>
                    <a:pt x="500" y="52"/>
                  </a:moveTo>
                  <a:lnTo>
                    <a:pt x="534" y="86"/>
                  </a:lnTo>
                  <a:lnTo>
                    <a:pt x="500" y="120"/>
                  </a:lnTo>
                  <a:lnTo>
                    <a:pt x="466" y="86"/>
                  </a:lnTo>
                  <a:lnTo>
                    <a:pt x="500" y="52"/>
                  </a:lnTo>
                  <a:close/>
                  <a:moveTo>
                    <a:pt x="431" y="121"/>
                  </a:moveTo>
                  <a:lnTo>
                    <a:pt x="465" y="154"/>
                  </a:lnTo>
                  <a:lnTo>
                    <a:pt x="362" y="258"/>
                  </a:lnTo>
                  <a:lnTo>
                    <a:pt x="329" y="224"/>
                  </a:lnTo>
                  <a:lnTo>
                    <a:pt x="431" y="121"/>
                  </a:lnTo>
                  <a:close/>
                  <a:moveTo>
                    <a:pt x="225" y="533"/>
                  </a:moveTo>
                  <a:lnTo>
                    <a:pt x="190" y="499"/>
                  </a:lnTo>
                  <a:lnTo>
                    <a:pt x="431" y="258"/>
                  </a:lnTo>
                  <a:lnTo>
                    <a:pt x="465" y="292"/>
                  </a:lnTo>
                  <a:lnTo>
                    <a:pt x="225" y="533"/>
                  </a:lnTo>
                  <a:close/>
                  <a:moveTo>
                    <a:pt x="362" y="533"/>
                  </a:moveTo>
                  <a:lnTo>
                    <a:pt x="328" y="499"/>
                  </a:lnTo>
                  <a:lnTo>
                    <a:pt x="362" y="465"/>
                  </a:lnTo>
                  <a:lnTo>
                    <a:pt x="397" y="499"/>
                  </a:lnTo>
                  <a:lnTo>
                    <a:pt x="362" y="533"/>
                  </a:lnTo>
                  <a:close/>
                  <a:moveTo>
                    <a:pt x="569" y="327"/>
                  </a:moveTo>
                  <a:lnTo>
                    <a:pt x="560" y="318"/>
                  </a:lnTo>
                  <a:lnTo>
                    <a:pt x="526" y="318"/>
                  </a:lnTo>
                  <a:lnTo>
                    <a:pt x="526" y="353"/>
                  </a:lnTo>
                  <a:lnTo>
                    <a:pt x="534" y="361"/>
                  </a:lnTo>
                  <a:lnTo>
                    <a:pt x="431" y="464"/>
                  </a:lnTo>
                  <a:lnTo>
                    <a:pt x="397" y="430"/>
                  </a:lnTo>
                  <a:lnTo>
                    <a:pt x="569" y="258"/>
                  </a:lnTo>
                  <a:lnTo>
                    <a:pt x="604" y="293"/>
                  </a:lnTo>
                  <a:lnTo>
                    <a:pt x="569" y="327"/>
                  </a:lnTo>
                  <a:close/>
                  <a:moveTo>
                    <a:pt x="501" y="257"/>
                  </a:moveTo>
                  <a:lnTo>
                    <a:pt x="466" y="224"/>
                  </a:lnTo>
                  <a:lnTo>
                    <a:pt x="569" y="121"/>
                  </a:lnTo>
                  <a:lnTo>
                    <a:pt x="604" y="154"/>
                  </a:lnTo>
                  <a:lnTo>
                    <a:pt x="501" y="257"/>
                  </a:lnTo>
                  <a:close/>
                  <a:moveTo>
                    <a:pt x="707" y="121"/>
                  </a:moveTo>
                  <a:lnTo>
                    <a:pt x="741" y="154"/>
                  </a:lnTo>
                  <a:lnTo>
                    <a:pt x="707" y="189"/>
                  </a:lnTo>
                  <a:lnTo>
                    <a:pt x="673" y="154"/>
                  </a:lnTo>
                  <a:lnTo>
                    <a:pt x="707" y="121"/>
                  </a:lnTo>
                  <a:close/>
                  <a:moveTo>
                    <a:pt x="638" y="52"/>
                  </a:moveTo>
                  <a:lnTo>
                    <a:pt x="672" y="86"/>
                  </a:lnTo>
                  <a:lnTo>
                    <a:pt x="638" y="120"/>
                  </a:lnTo>
                  <a:lnTo>
                    <a:pt x="604" y="86"/>
                  </a:lnTo>
                  <a:lnTo>
                    <a:pt x="638" y="52"/>
                  </a:lnTo>
                  <a:close/>
                  <a:moveTo>
                    <a:pt x="638" y="189"/>
                  </a:moveTo>
                  <a:lnTo>
                    <a:pt x="672" y="224"/>
                  </a:lnTo>
                  <a:lnTo>
                    <a:pt x="638" y="258"/>
                  </a:lnTo>
                  <a:lnTo>
                    <a:pt x="604" y="224"/>
                  </a:lnTo>
                  <a:lnTo>
                    <a:pt x="638" y="189"/>
                  </a:lnTo>
                  <a:close/>
                  <a:moveTo>
                    <a:pt x="638" y="396"/>
                  </a:moveTo>
                  <a:lnTo>
                    <a:pt x="604" y="361"/>
                  </a:lnTo>
                  <a:lnTo>
                    <a:pt x="707" y="258"/>
                  </a:lnTo>
                  <a:lnTo>
                    <a:pt x="741" y="293"/>
                  </a:lnTo>
                  <a:lnTo>
                    <a:pt x="638" y="396"/>
                  </a:lnTo>
                  <a:close/>
                  <a:moveTo>
                    <a:pt x="707" y="603"/>
                  </a:moveTo>
                  <a:lnTo>
                    <a:pt x="673" y="568"/>
                  </a:lnTo>
                  <a:lnTo>
                    <a:pt x="707" y="533"/>
                  </a:lnTo>
                  <a:lnTo>
                    <a:pt x="741" y="568"/>
                  </a:lnTo>
                  <a:lnTo>
                    <a:pt x="707" y="6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24" name="Group 23"/>
          <p:cNvGrpSpPr>
            <a:grpSpLocks noChangeAspect="1"/>
          </p:cNvGrpSpPr>
          <p:nvPr userDrawn="1"/>
        </p:nvGrpSpPr>
        <p:grpSpPr>
          <a:xfrm>
            <a:off x="8326611" y="349330"/>
            <a:ext cx="456947" cy="666000"/>
            <a:chOff x="3940175" y="1652588"/>
            <a:chExt cx="1270000" cy="1851025"/>
          </a:xfrm>
          <a:solidFill>
            <a:schemeClr val="bg2"/>
          </a:solidFill>
        </p:grpSpPr>
        <p:sp>
          <p:nvSpPr>
            <p:cNvPr id="2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9"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0"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34" name="Group 33"/>
          <p:cNvGrpSpPr>
            <a:grpSpLocks noChangeAspect="1"/>
          </p:cNvGrpSpPr>
          <p:nvPr userDrawn="1"/>
        </p:nvGrpSpPr>
        <p:grpSpPr>
          <a:xfrm>
            <a:off x="8326611" y="349330"/>
            <a:ext cx="456947" cy="666000"/>
            <a:chOff x="3940175" y="1652588"/>
            <a:chExt cx="1270000" cy="1851025"/>
          </a:xfrm>
          <a:solidFill>
            <a:schemeClr val="tx2"/>
          </a:solidFill>
        </p:grpSpPr>
        <p:sp>
          <p:nvSpPr>
            <p:cNvPr id="35" name="Freeform 5"/>
            <p:cNvSpPr>
              <a:spLocks/>
            </p:cNvSpPr>
            <p:nvPr userDrawn="1"/>
          </p:nvSpPr>
          <p:spPr bwMode="auto">
            <a:xfrm>
              <a:off x="3940175" y="3160713"/>
              <a:ext cx="307975" cy="342900"/>
            </a:xfrm>
            <a:custGeom>
              <a:avLst/>
              <a:gdLst>
                <a:gd name="T0" fmla="*/ 109 w 202"/>
                <a:gd name="T1" fmla="*/ 89 h 225"/>
                <a:gd name="T2" fmla="*/ 57 w 202"/>
                <a:gd name="T3" fmla="*/ 63 h 225"/>
                <a:gd name="T4" fmla="*/ 100 w 202"/>
                <a:gd name="T5" fmla="*/ 43 h 225"/>
                <a:gd name="T6" fmla="*/ 163 w 202"/>
                <a:gd name="T7" fmla="*/ 68 h 225"/>
                <a:gd name="T8" fmla="*/ 192 w 202"/>
                <a:gd name="T9" fmla="*/ 39 h 225"/>
                <a:gd name="T10" fmla="*/ 98 w 202"/>
                <a:gd name="T11" fmla="*/ 0 h 225"/>
                <a:gd name="T12" fmla="*/ 6 w 202"/>
                <a:gd name="T13" fmla="*/ 67 h 225"/>
                <a:gd name="T14" fmla="*/ 97 w 202"/>
                <a:gd name="T15" fmla="*/ 131 h 225"/>
                <a:gd name="T16" fmla="*/ 150 w 202"/>
                <a:gd name="T17" fmla="*/ 158 h 225"/>
                <a:gd name="T18" fmla="*/ 105 w 202"/>
                <a:gd name="T19" fmla="*/ 179 h 225"/>
                <a:gd name="T20" fmla="*/ 31 w 202"/>
                <a:gd name="T21" fmla="*/ 152 h 225"/>
                <a:gd name="T22" fmla="*/ 0 w 202"/>
                <a:gd name="T23" fmla="*/ 183 h 225"/>
                <a:gd name="T24" fmla="*/ 104 w 202"/>
                <a:gd name="T25" fmla="*/ 225 h 225"/>
                <a:gd name="T26" fmla="*/ 202 w 202"/>
                <a:gd name="T27" fmla="*/ 157 h 225"/>
                <a:gd name="T28" fmla="*/ 109 w 202"/>
                <a:gd name="T29" fmla="*/ 8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25">
                  <a:moveTo>
                    <a:pt x="109" y="89"/>
                  </a:moveTo>
                  <a:cubicBezTo>
                    <a:pt x="81" y="84"/>
                    <a:pt x="57" y="79"/>
                    <a:pt x="57" y="63"/>
                  </a:cubicBezTo>
                  <a:cubicBezTo>
                    <a:pt x="57" y="56"/>
                    <a:pt x="62" y="43"/>
                    <a:pt x="100" y="43"/>
                  </a:cubicBezTo>
                  <a:cubicBezTo>
                    <a:pt x="127" y="43"/>
                    <a:pt x="144" y="53"/>
                    <a:pt x="163" y="68"/>
                  </a:cubicBezTo>
                  <a:cubicBezTo>
                    <a:pt x="192" y="39"/>
                    <a:pt x="192" y="39"/>
                    <a:pt x="192" y="39"/>
                  </a:cubicBezTo>
                  <a:cubicBezTo>
                    <a:pt x="175" y="21"/>
                    <a:pt x="149" y="0"/>
                    <a:pt x="98" y="0"/>
                  </a:cubicBezTo>
                  <a:cubicBezTo>
                    <a:pt x="42" y="0"/>
                    <a:pt x="6" y="26"/>
                    <a:pt x="6" y="67"/>
                  </a:cubicBezTo>
                  <a:cubicBezTo>
                    <a:pt x="6" y="114"/>
                    <a:pt x="57" y="123"/>
                    <a:pt x="97" y="131"/>
                  </a:cubicBezTo>
                  <a:cubicBezTo>
                    <a:pt x="126" y="137"/>
                    <a:pt x="150" y="142"/>
                    <a:pt x="150" y="158"/>
                  </a:cubicBezTo>
                  <a:cubicBezTo>
                    <a:pt x="150" y="172"/>
                    <a:pt x="135" y="179"/>
                    <a:pt x="105" y="179"/>
                  </a:cubicBezTo>
                  <a:cubicBezTo>
                    <a:pt x="72" y="179"/>
                    <a:pt x="42" y="162"/>
                    <a:pt x="31" y="152"/>
                  </a:cubicBezTo>
                  <a:cubicBezTo>
                    <a:pt x="0" y="183"/>
                    <a:pt x="0" y="183"/>
                    <a:pt x="0" y="183"/>
                  </a:cubicBezTo>
                  <a:cubicBezTo>
                    <a:pt x="14" y="200"/>
                    <a:pt x="55" y="225"/>
                    <a:pt x="104" y="225"/>
                  </a:cubicBezTo>
                  <a:cubicBezTo>
                    <a:pt x="164" y="225"/>
                    <a:pt x="202" y="198"/>
                    <a:pt x="202" y="157"/>
                  </a:cubicBezTo>
                  <a:cubicBezTo>
                    <a:pt x="202" y="107"/>
                    <a:pt x="151" y="97"/>
                    <a:pt x="109" y="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6" name="Freeform 6"/>
            <p:cNvSpPr>
              <a:spLocks noEditPoints="1"/>
            </p:cNvSpPr>
            <p:nvPr userDrawn="1"/>
          </p:nvSpPr>
          <p:spPr bwMode="auto">
            <a:xfrm>
              <a:off x="4429125" y="3168650"/>
              <a:ext cx="295275" cy="325438"/>
            </a:xfrm>
            <a:custGeom>
              <a:avLst/>
              <a:gdLst>
                <a:gd name="T0" fmla="*/ 114 w 193"/>
                <a:gd name="T1" fmla="*/ 0 h 214"/>
                <a:gd name="T2" fmla="*/ 0 w 193"/>
                <a:gd name="T3" fmla="*/ 0 h 214"/>
                <a:gd name="T4" fmla="*/ 0 w 193"/>
                <a:gd name="T5" fmla="*/ 214 h 214"/>
                <a:gd name="T6" fmla="*/ 51 w 193"/>
                <a:gd name="T7" fmla="*/ 214 h 214"/>
                <a:gd name="T8" fmla="*/ 51 w 193"/>
                <a:gd name="T9" fmla="*/ 133 h 214"/>
                <a:gd name="T10" fmla="*/ 121 w 193"/>
                <a:gd name="T11" fmla="*/ 133 h 214"/>
                <a:gd name="T12" fmla="*/ 193 w 193"/>
                <a:gd name="T13" fmla="*/ 67 h 214"/>
                <a:gd name="T14" fmla="*/ 114 w 193"/>
                <a:gd name="T15" fmla="*/ 0 h 214"/>
                <a:gd name="T16" fmla="*/ 111 w 193"/>
                <a:gd name="T17" fmla="*/ 93 h 214"/>
                <a:gd name="T18" fmla="*/ 51 w 193"/>
                <a:gd name="T19" fmla="*/ 93 h 214"/>
                <a:gd name="T20" fmla="*/ 51 w 193"/>
                <a:gd name="T21" fmla="*/ 42 h 214"/>
                <a:gd name="T22" fmla="*/ 111 w 193"/>
                <a:gd name="T23" fmla="*/ 42 h 214"/>
                <a:gd name="T24" fmla="*/ 143 w 193"/>
                <a:gd name="T25" fmla="*/ 67 h 214"/>
                <a:gd name="T26" fmla="*/ 111 w 193"/>
                <a:gd name="T27" fmla="*/ 9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14">
                  <a:moveTo>
                    <a:pt x="114" y="0"/>
                  </a:moveTo>
                  <a:cubicBezTo>
                    <a:pt x="0" y="0"/>
                    <a:pt x="0" y="0"/>
                    <a:pt x="0" y="0"/>
                  </a:cubicBezTo>
                  <a:cubicBezTo>
                    <a:pt x="0" y="214"/>
                    <a:pt x="0" y="214"/>
                    <a:pt x="0" y="214"/>
                  </a:cubicBezTo>
                  <a:cubicBezTo>
                    <a:pt x="51" y="214"/>
                    <a:pt x="51" y="214"/>
                    <a:pt x="51" y="214"/>
                  </a:cubicBezTo>
                  <a:cubicBezTo>
                    <a:pt x="51" y="133"/>
                    <a:pt x="51" y="133"/>
                    <a:pt x="51" y="133"/>
                  </a:cubicBezTo>
                  <a:cubicBezTo>
                    <a:pt x="121" y="133"/>
                    <a:pt x="121" y="133"/>
                    <a:pt x="121" y="133"/>
                  </a:cubicBezTo>
                  <a:cubicBezTo>
                    <a:pt x="142" y="133"/>
                    <a:pt x="193" y="127"/>
                    <a:pt x="193" y="67"/>
                  </a:cubicBezTo>
                  <a:cubicBezTo>
                    <a:pt x="193" y="25"/>
                    <a:pt x="163" y="0"/>
                    <a:pt x="114" y="0"/>
                  </a:cubicBezTo>
                  <a:moveTo>
                    <a:pt x="111" y="93"/>
                  </a:moveTo>
                  <a:cubicBezTo>
                    <a:pt x="51" y="93"/>
                    <a:pt x="51" y="93"/>
                    <a:pt x="51" y="93"/>
                  </a:cubicBezTo>
                  <a:cubicBezTo>
                    <a:pt x="51" y="42"/>
                    <a:pt x="51" y="42"/>
                    <a:pt x="51" y="42"/>
                  </a:cubicBezTo>
                  <a:cubicBezTo>
                    <a:pt x="111" y="42"/>
                    <a:pt x="111" y="42"/>
                    <a:pt x="111" y="42"/>
                  </a:cubicBezTo>
                  <a:cubicBezTo>
                    <a:pt x="119" y="42"/>
                    <a:pt x="143" y="42"/>
                    <a:pt x="143" y="67"/>
                  </a:cubicBezTo>
                  <a:cubicBezTo>
                    <a:pt x="143" y="84"/>
                    <a:pt x="132" y="93"/>
                    <a:pt x="111"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7"/>
            <p:cNvSpPr>
              <a:spLocks/>
            </p:cNvSpPr>
            <p:nvPr userDrawn="1"/>
          </p:nvSpPr>
          <p:spPr bwMode="auto">
            <a:xfrm>
              <a:off x="4873625" y="3170238"/>
              <a:ext cx="336550" cy="323850"/>
            </a:xfrm>
            <a:custGeom>
              <a:avLst/>
              <a:gdLst>
                <a:gd name="T0" fmla="*/ 212 w 212"/>
                <a:gd name="T1" fmla="*/ 170 h 204"/>
                <a:gd name="T2" fmla="*/ 141 w 212"/>
                <a:gd name="T3" fmla="*/ 99 h 204"/>
                <a:gd name="T4" fmla="*/ 205 w 212"/>
                <a:gd name="T5" fmla="*/ 34 h 204"/>
                <a:gd name="T6" fmla="*/ 205 w 212"/>
                <a:gd name="T7" fmla="*/ 0 h 204"/>
                <a:gd name="T8" fmla="*/ 170 w 212"/>
                <a:gd name="T9" fmla="*/ 0 h 204"/>
                <a:gd name="T10" fmla="*/ 105 w 212"/>
                <a:gd name="T11" fmla="*/ 63 h 204"/>
                <a:gd name="T12" fmla="*/ 42 w 212"/>
                <a:gd name="T13" fmla="*/ 0 h 204"/>
                <a:gd name="T14" fmla="*/ 6 w 212"/>
                <a:gd name="T15" fmla="*/ 0 h 204"/>
                <a:gd name="T16" fmla="*/ 6 w 212"/>
                <a:gd name="T17" fmla="*/ 34 h 204"/>
                <a:gd name="T18" fmla="*/ 71 w 212"/>
                <a:gd name="T19" fmla="*/ 99 h 204"/>
                <a:gd name="T20" fmla="*/ 0 w 212"/>
                <a:gd name="T21" fmla="*/ 169 h 204"/>
                <a:gd name="T22" fmla="*/ 0 w 212"/>
                <a:gd name="T23" fmla="*/ 204 h 204"/>
                <a:gd name="T24" fmla="*/ 35 w 212"/>
                <a:gd name="T25" fmla="*/ 204 h 204"/>
                <a:gd name="T26" fmla="*/ 105 w 212"/>
                <a:gd name="T27" fmla="*/ 133 h 204"/>
                <a:gd name="T28" fmla="*/ 177 w 212"/>
                <a:gd name="T29" fmla="*/ 204 h 204"/>
                <a:gd name="T30" fmla="*/ 212 w 212"/>
                <a:gd name="T31" fmla="*/ 204 h 204"/>
                <a:gd name="T32" fmla="*/ 212 w 212"/>
                <a:gd name="T33" fmla="*/ 17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4">
                  <a:moveTo>
                    <a:pt x="212" y="170"/>
                  </a:moveTo>
                  <a:lnTo>
                    <a:pt x="141" y="99"/>
                  </a:lnTo>
                  <a:lnTo>
                    <a:pt x="205" y="34"/>
                  </a:lnTo>
                  <a:lnTo>
                    <a:pt x="205" y="0"/>
                  </a:lnTo>
                  <a:lnTo>
                    <a:pt x="170" y="0"/>
                  </a:lnTo>
                  <a:lnTo>
                    <a:pt x="105" y="63"/>
                  </a:lnTo>
                  <a:lnTo>
                    <a:pt x="42" y="0"/>
                  </a:lnTo>
                  <a:lnTo>
                    <a:pt x="6" y="0"/>
                  </a:lnTo>
                  <a:lnTo>
                    <a:pt x="6" y="34"/>
                  </a:lnTo>
                  <a:lnTo>
                    <a:pt x="71" y="99"/>
                  </a:lnTo>
                  <a:lnTo>
                    <a:pt x="0" y="169"/>
                  </a:lnTo>
                  <a:lnTo>
                    <a:pt x="0" y="204"/>
                  </a:lnTo>
                  <a:lnTo>
                    <a:pt x="35" y="204"/>
                  </a:lnTo>
                  <a:lnTo>
                    <a:pt x="105" y="133"/>
                  </a:lnTo>
                  <a:lnTo>
                    <a:pt x="177" y="204"/>
                  </a:lnTo>
                  <a:lnTo>
                    <a:pt x="212" y="204"/>
                  </a:lnTo>
                  <a:lnTo>
                    <a:pt x="2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8" name="Freeform 9"/>
            <p:cNvSpPr>
              <a:spLocks/>
            </p:cNvSpPr>
            <p:nvPr userDrawn="1"/>
          </p:nvSpPr>
          <p:spPr bwMode="auto">
            <a:xfrm>
              <a:off x="3948113" y="1652588"/>
              <a:ext cx="165100" cy="163513"/>
            </a:xfrm>
            <a:custGeom>
              <a:avLst/>
              <a:gdLst>
                <a:gd name="T0" fmla="*/ 104 w 104"/>
                <a:gd name="T1" fmla="*/ 34 h 103"/>
                <a:gd name="T2" fmla="*/ 104 w 104"/>
                <a:gd name="T3" fmla="*/ 0 h 103"/>
                <a:gd name="T4" fmla="*/ 70 w 104"/>
                <a:gd name="T5" fmla="*/ 0 h 103"/>
                <a:gd name="T6" fmla="*/ 0 w 104"/>
                <a:gd name="T7" fmla="*/ 68 h 103"/>
                <a:gd name="T8" fmla="*/ 0 w 104"/>
                <a:gd name="T9" fmla="*/ 103 h 103"/>
                <a:gd name="T10" fmla="*/ 35 w 104"/>
                <a:gd name="T11" fmla="*/ 103 h 103"/>
                <a:gd name="T12" fmla="*/ 104 w 104"/>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04" y="34"/>
                  </a:moveTo>
                  <a:lnTo>
                    <a:pt x="104" y="0"/>
                  </a:lnTo>
                  <a:lnTo>
                    <a:pt x="70" y="0"/>
                  </a:lnTo>
                  <a:lnTo>
                    <a:pt x="0" y="68"/>
                  </a:lnTo>
                  <a:lnTo>
                    <a:pt x="0" y="103"/>
                  </a:lnTo>
                  <a:lnTo>
                    <a:pt x="35" y="103"/>
                  </a:lnTo>
                  <a:lnTo>
                    <a:pt x="10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9" name="Freeform 10"/>
            <p:cNvSpPr>
              <a:spLocks/>
            </p:cNvSpPr>
            <p:nvPr userDrawn="1"/>
          </p:nvSpPr>
          <p:spPr bwMode="auto">
            <a:xfrm>
              <a:off x="5043488" y="2744788"/>
              <a:ext cx="163513" cy="165100"/>
            </a:xfrm>
            <a:custGeom>
              <a:avLst/>
              <a:gdLst>
                <a:gd name="T0" fmla="*/ 0 w 103"/>
                <a:gd name="T1" fmla="*/ 69 h 104"/>
                <a:gd name="T2" fmla="*/ 0 w 103"/>
                <a:gd name="T3" fmla="*/ 104 h 104"/>
                <a:gd name="T4" fmla="*/ 35 w 103"/>
                <a:gd name="T5" fmla="*/ 104 h 104"/>
                <a:gd name="T6" fmla="*/ 103 w 103"/>
                <a:gd name="T7" fmla="*/ 35 h 104"/>
                <a:gd name="T8" fmla="*/ 103 w 103"/>
                <a:gd name="T9" fmla="*/ 0 h 104"/>
                <a:gd name="T10" fmla="*/ 69 w 103"/>
                <a:gd name="T11" fmla="*/ 0 h 104"/>
                <a:gd name="T12" fmla="*/ 0 w 103"/>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69"/>
                  </a:moveTo>
                  <a:lnTo>
                    <a:pt x="0" y="104"/>
                  </a:lnTo>
                  <a:lnTo>
                    <a:pt x="35" y="104"/>
                  </a:lnTo>
                  <a:lnTo>
                    <a:pt x="103" y="35"/>
                  </a:lnTo>
                  <a:lnTo>
                    <a:pt x="103" y="0"/>
                  </a:lnTo>
                  <a:lnTo>
                    <a:pt x="69"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sp>
        <p:nvSpPr>
          <p:cNvPr id="40" name="Date Placeholder 2"/>
          <p:cNvSpPr>
            <a:spLocks noGrp="1"/>
          </p:cNvSpPr>
          <p:nvPr userDrawn="1">
            <p:ph type="dt" sz="half" idx="10"/>
          </p:nvPr>
        </p:nvSpPr>
        <p:spPr>
          <a:xfrm>
            <a:off x="6520532" y="4933188"/>
            <a:ext cx="1877065" cy="210312"/>
          </a:xfrm>
        </p:spPr>
        <p:txBody>
          <a:bodyPr/>
          <a:lstStyle>
            <a:lvl1pPr>
              <a:defRPr>
                <a:solidFill>
                  <a:schemeClr val="tx1"/>
                </a:solidFill>
                <a:latin typeface="+mn-lt"/>
              </a:defRPr>
            </a:lvl1pPr>
          </a:lstStyle>
          <a:p>
            <a:fld id="{13BE7641-FC6D-40F1-8540-1B152ED0CB4E}" type="datetime4">
              <a:rPr lang="en-US" smtClean="0"/>
              <a:t>January 27, 2021</a:t>
            </a:fld>
            <a:endParaRPr lang="en-US" dirty="0"/>
          </a:p>
        </p:txBody>
      </p:sp>
      <p:sp>
        <p:nvSpPr>
          <p:cNvPr id="41" name="Slide Number Placeholder 4"/>
          <p:cNvSpPr>
            <a:spLocks noGrp="1"/>
          </p:cNvSpPr>
          <p:nvPr userDrawn="1">
            <p:ph type="sldNum" sz="quarter" idx="12"/>
          </p:nvPr>
        </p:nvSpPr>
        <p:spPr>
          <a:xfrm>
            <a:off x="8399572" y="4933188"/>
            <a:ext cx="391055" cy="210312"/>
          </a:xfrm>
        </p:spPr>
        <p:txBody>
          <a:bodyPr/>
          <a:lstStyle>
            <a:lvl1pPr>
              <a:defRPr>
                <a:solidFill>
                  <a:schemeClr val="tx1"/>
                </a:solidFill>
                <a:latin typeface="+mn-lt"/>
              </a:defRPr>
            </a:lvl1pPr>
          </a:lstStyle>
          <a:p>
            <a:fld id="{0A0F11D4-4D2F-B044-AC58-2D9204F8F0F5}" type="slidenum">
              <a:rPr lang="en-US" smtClean="0"/>
              <a:pPr/>
              <a:t>‹#›</a:t>
            </a:fld>
            <a:endParaRPr lang="en-US" dirty="0"/>
          </a:p>
        </p:txBody>
      </p:sp>
      <p:sp>
        <p:nvSpPr>
          <p:cNvPr id="42" name="Title 1"/>
          <p:cNvSpPr>
            <a:spLocks noGrp="1"/>
          </p:cNvSpPr>
          <p:nvPr userDrawn="1">
            <p:ph type="title" hasCustomPrompt="1"/>
          </p:nvPr>
        </p:nvSpPr>
        <p:spPr>
          <a:xfrm>
            <a:off x="356617" y="292608"/>
            <a:ext cx="6487764" cy="1060704"/>
          </a:xfrm>
        </p:spPr>
        <p:txBody>
          <a:bodyPr anchor="t" anchorCtr="0">
            <a:noAutofit/>
          </a:bodyPr>
          <a:lstStyle>
            <a:lvl1pPr algn="l">
              <a:lnSpc>
                <a:spcPts val="3100"/>
              </a:lnSpc>
              <a:defRPr sz="3000" b="1" cap="none" spc="0">
                <a:solidFill>
                  <a:srgbClr val="FFFFFF"/>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3" name="Text Placeholder 2"/>
          <p:cNvSpPr>
            <a:spLocks noGrp="1"/>
          </p:cNvSpPr>
          <p:nvPr userDrawn="1">
            <p:ph type="body" sz="quarter" idx="13"/>
          </p:nvPr>
        </p:nvSpPr>
        <p:spPr>
          <a:xfrm>
            <a:off x="371474" y="1501775"/>
            <a:ext cx="4032000" cy="3021013"/>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32" name="Text Placeholder 2"/>
          <p:cNvSpPr>
            <a:spLocks noGrp="1"/>
          </p:cNvSpPr>
          <p:nvPr userDrawn="1">
            <p:ph type="body" sz="quarter" idx="14"/>
          </p:nvPr>
        </p:nvSpPr>
        <p:spPr>
          <a:xfrm>
            <a:off x="4736624" y="1501775"/>
            <a:ext cx="4032000" cy="3021013"/>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Tree>
    <p:extLst>
      <p:ext uri="{BB962C8B-B14F-4D97-AF65-F5344CB8AC3E}">
        <p14:creationId xmlns:p14="http://schemas.microsoft.com/office/powerpoint/2010/main" val="26021087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200"/>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46" indent="-172846">
              <a:buClr>
                <a:schemeClr val="accent1">
                  <a:lumMod val="75000"/>
                </a:schemeClr>
              </a:buClr>
              <a:buSzPct val="80000"/>
              <a:buFont typeface="Arial" pitchFamily="34" charset="0"/>
              <a:buChar char="•"/>
              <a:tabLst>
                <a:tab pos="169671" algn="l"/>
                <a:tab pos="510599" algn="l"/>
                <a:tab pos="8105579" algn="r"/>
              </a:tabLst>
              <a:defRPr sz="2400">
                <a:solidFill>
                  <a:srgbClr val="646464"/>
                </a:solidFill>
                <a:latin typeface="+mn-lt"/>
                <a:cs typeface="Arial" panose="020B0604020202020204" pitchFamily="34" charset="0"/>
              </a:defRPr>
            </a:lvl1pPr>
            <a:lvl2pPr marL="396395" indent="-223550">
              <a:buClr>
                <a:schemeClr val="accent1">
                  <a:lumMod val="75000"/>
                </a:schemeClr>
              </a:buClr>
              <a:buSzPct val="100000"/>
              <a:buFont typeface="Arial" pitchFamily="34" charset="0"/>
              <a:buChar char="­"/>
              <a:tabLst>
                <a:tab pos="396395" algn="l"/>
                <a:tab pos="510599" algn="l"/>
                <a:tab pos="8105579" algn="r"/>
              </a:tabLst>
              <a:defRPr sz="2200">
                <a:solidFill>
                  <a:srgbClr val="646464"/>
                </a:solidFill>
                <a:latin typeface="+mn-lt"/>
                <a:cs typeface="Arial" panose="020B0604020202020204" pitchFamily="34" charset="0"/>
              </a:defRPr>
            </a:lvl2pPr>
            <a:lvl3pPr marL="569241" indent="-172846" defTabSz="344057">
              <a:buClr>
                <a:schemeClr val="accent1">
                  <a:lumMod val="75000"/>
                </a:schemeClr>
              </a:buClr>
              <a:buFont typeface="Lucida Grande"/>
              <a:buChar char="­"/>
              <a:tabLst>
                <a:tab pos="169671" algn="l"/>
                <a:tab pos="510599" algn="l"/>
                <a:tab pos="8105579" algn="r"/>
              </a:tabLst>
              <a:defRPr sz="1800">
                <a:solidFill>
                  <a:srgbClr val="646464"/>
                </a:solidFill>
                <a:latin typeface="+mn-lt"/>
                <a:cs typeface="Arial" pitchFamily="34" charset="0"/>
              </a:defRPr>
            </a:lvl3pPr>
            <a:lvl4pPr marL="740498" indent="-171258">
              <a:buClr>
                <a:schemeClr val="accent1">
                  <a:lumMod val="75000"/>
                </a:schemeClr>
              </a:buClr>
              <a:buSzPct val="100000"/>
              <a:buFont typeface="Lucida Grande"/>
              <a:buChar char="­"/>
              <a:tabLst>
                <a:tab pos="169671" algn="l"/>
                <a:tab pos="510599" algn="l"/>
                <a:tab pos="8105579" algn="r"/>
              </a:tabLst>
              <a:defRPr sz="1600">
                <a:solidFill>
                  <a:srgbClr val="646464"/>
                </a:solidFill>
                <a:latin typeface="+mn-lt"/>
                <a:cs typeface="Arial" pitchFamily="34" charset="0"/>
              </a:defRPr>
            </a:lvl4pPr>
            <a:lvl5pPr marL="913320" indent="-172846">
              <a:buClr>
                <a:schemeClr val="accent1">
                  <a:lumMod val="75000"/>
                </a:schemeClr>
              </a:buClr>
              <a:buSzPct val="72000"/>
              <a:buFont typeface="Lucida Grande"/>
              <a:buChar char="­"/>
              <a:tabLst>
                <a:tab pos="169671" algn="l"/>
                <a:tab pos="510599" algn="l"/>
                <a:tab pos="8105579"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9" y="4935876"/>
            <a:ext cx="1429162" cy="164592"/>
          </a:xfrm>
        </p:spPr>
        <p:txBody>
          <a:bodyPr/>
          <a:lstStyle>
            <a:lvl1pPr>
              <a:defRPr sz="800">
                <a:latin typeface="Arial "/>
                <a:cs typeface="Arial" panose="020B0604020202020204" pitchFamily="34" charset="0"/>
              </a:defRPr>
            </a:lvl1pPr>
          </a:lstStyle>
          <a:p>
            <a:fld id="{8EACF008-9794-4DBF-BAB3-A34C4ADFC5A5}"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0" y="4902700"/>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1"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smtClean="0"/>
              <a:t>Click to edit Master title style</a:t>
            </a:r>
            <a:endParaRPr lang="en-GB" dirty="0"/>
          </a:p>
        </p:txBody>
      </p:sp>
    </p:spTree>
    <p:extLst>
      <p:ext uri="{BB962C8B-B14F-4D97-AF65-F5344CB8AC3E}">
        <p14:creationId xmlns:p14="http://schemas.microsoft.com/office/powerpoint/2010/main" val="2214500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lum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6" y="0"/>
            <a:ext cx="6485605" cy="514350"/>
          </a:xfrm>
        </p:spPr>
        <p:txBody>
          <a:bodyPr/>
          <a:lstStyle/>
          <a:p>
            <a:r>
              <a:rPr lang="en-US" dirty="0" smtClean="0"/>
              <a:t>Click to edit Master </a:t>
            </a:r>
            <a:br>
              <a:rPr lang="en-US" dirty="0" smtClean="0"/>
            </a:br>
            <a:r>
              <a:rPr lang="en-US" dirty="0" smtClean="0"/>
              <a:t>title style</a:t>
            </a:r>
            <a:endParaRPr lang="en-US" dirty="0"/>
          </a:p>
        </p:txBody>
      </p:sp>
      <p:sp>
        <p:nvSpPr>
          <p:cNvPr id="3" name="Date Placeholder 2"/>
          <p:cNvSpPr>
            <a:spLocks noGrp="1"/>
          </p:cNvSpPr>
          <p:nvPr>
            <p:ph type="dt" sz="half" idx="10"/>
          </p:nvPr>
        </p:nvSpPr>
        <p:spPr/>
        <p:txBody>
          <a:bodyPr/>
          <a:lstStyle>
            <a:lvl1pPr>
              <a:defRPr>
                <a:latin typeface="Calibri"/>
                <a:cs typeface="Calibri"/>
              </a:defRPr>
            </a:lvl1pPr>
          </a:lstStyle>
          <a:p>
            <a:fld id="{B0609DAC-E3B6-45DB-845F-1CAB618E6211}" type="datetime4">
              <a:rPr lang="en-US" smtClean="0"/>
              <a:t>January 27, 2021</a:t>
            </a:fld>
            <a:endParaRPr lang="en-US" dirty="0"/>
          </a:p>
        </p:txBody>
      </p:sp>
      <p:sp>
        <p:nvSpPr>
          <p:cNvPr id="5" name="Slide Number Placeholder 4"/>
          <p:cNvSpPr>
            <a:spLocks noGrp="1"/>
          </p:cNvSpPr>
          <p:nvPr>
            <p:ph type="sldNum" sz="quarter" idx="12"/>
          </p:nvPr>
        </p:nvSpPr>
        <p:spPr/>
        <p:txBody>
          <a:bodyPr/>
          <a:lstStyle>
            <a:lvl1pPr>
              <a:defRPr>
                <a:latin typeface="Calibri"/>
                <a:cs typeface="Calibri"/>
              </a:defRPr>
            </a:lvl1pPr>
          </a:lstStyle>
          <a:p>
            <a:fld id="{0A0F11D4-4D2F-B044-AC58-2D9204F8F0F5}" type="slidenum">
              <a:rPr lang="en-US" smtClean="0"/>
              <a:pPr/>
              <a:t>‹#›</a:t>
            </a:fld>
            <a:endParaRPr lang="en-US"/>
          </a:p>
        </p:txBody>
      </p:sp>
      <p:sp>
        <p:nvSpPr>
          <p:cNvPr id="9" name="Content Placeholder 15"/>
          <p:cNvSpPr>
            <a:spLocks noGrp="1"/>
          </p:cNvSpPr>
          <p:nvPr>
            <p:ph sz="quarter" idx="13"/>
          </p:nvPr>
        </p:nvSpPr>
        <p:spPr>
          <a:xfrm>
            <a:off x="358780" y="831795"/>
            <a:ext cx="8422699" cy="3559230"/>
          </a:xfrm>
        </p:spPr>
        <p:txBody>
          <a:bodyPr numCol="1" spcCol="457200"/>
          <a:lstStyle>
            <a:lvl1pPr>
              <a:spcAft>
                <a:spcPts val="750"/>
              </a:spcAft>
              <a:defRPr/>
            </a:lvl1pPr>
            <a:lvl2pPr>
              <a:spcAft>
                <a:spcPts val="750"/>
              </a:spcAft>
              <a:defRPr/>
            </a:lvl2pPr>
            <a:lvl3pPr>
              <a:spcAft>
                <a:spcPts val="750"/>
              </a:spcAft>
              <a:defRPr/>
            </a:lvl3pPr>
            <a:lvl4pPr>
              <a:spcAft>
                <a:spcPts val="750"/>
              </a:spcAft>
              <a:defRPr/>
            </a:lvl4pPr>
            <a:lvl5pPr>
              <a:spcAft>
                <a:spcPts val="75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356617" y="593117"/>
            <a:ext cx="8424863"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3"/>
          </p:nvPr>
        </p:nvSpPr>
        <p:spPr>
          <a:xfrm>
            <a:off x="358775" y="4987993"/>
            <a:ext cx="3196078" cy="155507"/>
          </a:xfrm>
          <a:prstGeom prst="rect">
            <a:avLst/>
          </a:prstGeom>
        </p:spPr>
        <p:txBody>
          <a:bodyPr vert="horz" lIns="0" tIns="0" rIns="0" bIns="0" rtlCol="0" anchor="ctr" anchorCtr="0"/>
          <a:lstStyle>
            <a:lvl1pPr algn="l">
              <a:defRPr sz="600" b="1">
                <a:solidFill>
                  <a:srgbClr val="646464"/>
                </a:solidFill>
                <a:latin typeface="Calibri"/>
                <a:cs typeface="Calibri"/>
              </a:defRPr>
            </a:lvl1pPr>
          </a:lstStyle>
          <a:p>
            <a:r>
              <a:rPr lang="en-GB" smtClean="0"/>
              <a:t>Copyright © 2020 SPX Radiodetection. All rights reserved.</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34185" y="94714"/>
            <a:ext cx="1953440" cy="429324"/>
          </a:xfrm>
          <a:prstGeom prst="rect">
            <a:avLst/>
          </a:prstGeom>
        </p:spPr>
      </p:pic>
    </p:spTree>
    <p:extLst>
      <p:ext uri="{BB962C8B-B14F-4D97-AF65-F5344CB8AC3E}">
        <p14:creationId xmlns:p14="http://schemas.microsoft.com/office/powerpoint/2010/main" val="30339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_Content_Two_Blue_Headlines">
    <p:bg>
      <p:bgPr>
        <a:solidFill>
          <a:srgbClr val="FFFFFF"/>
        </a:solidFill>
        <a:effectLst/>
      </p:bgPr>
    </p:bg>
    <p:spTree>
      <p:nvGrpSpPr>
        <p:cNvPr id="1" name=""/>
        <p:cNvGrpSpPr/>
        <p:nvPr/>
      </p:nvGrpSpPr>
      <p:grpSpPr>
        <a:xfrm>
          <a:off x="0" y="0"/>
          <a:ext cx="0" cy="0"/>
          <a:chOff x="0" y="0"/>
          <a:chExt cx="0" cy="0"/>
        </a:xfrm>
      </p:grpSpPr>
      <p:pic>
        <p:nvPicPr>
          <p:cNvPr id="9" name="Picture 8" descr="Interior_Blank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Content Placeholder 9"/>
          <p:cNvSpPr>
            <a:spLocks noGrp="1"/>
          </p:cNvSpPr>
          <p:nvPr>
            <p:ph sz="quarter" idx="13"/>
          </p:nvPr>
        </p:nvSpPr>
        <p:spPr>
          <a:xfrm>
            <a:off x="372780" y="864114"/>
            <a:ext cx="8116888" cy="3549253"/>
          </a:xfrm>
        </p:spPr>
        <p:txBody>
          <a:bodyPr/>
          <a:lstStyle>
            <a:lvl1pPr>
              <a:defRPr>
                <a:solidFill>
                  <a:srgbClr val="4E7C92"/>
                </a:solidFill>
              </a:defRPr>
            </a:lvl1pPr>
            <a:lvl2pPr>
              <a:defRPr>
                <a:solidFill>
                  <a:srgbClr val="646464"/>
                </a:solidFill>
              </a:defRPr>
            </a:lvl2pPr>
            <a:lvl3pPr>
              <a:buClr>
                <a:schemeClr val="tx1"/>
              </a:buClr>
              <a:defRPr>
                <a:solidFill>
                  <a:srgbClr val="646464"/>
                </a:solidFill>
              </a:defRPr>
            </a:lvl3pPr>
            <a:lvl4pPr>
              <a:buClr>
                <a:schemeClr val="tx1"/>
              </a:buClr>
              <a:defRPr>
                <a:solidFill>
                  <a:srgbClr val="646464"/>
                </a:solidFill>
              </a:defRPr>
            </a:lvl4pPr>
            <a:lvl5pPr>
              <a:buClr>
                <a:schemeClr val="tx1"/>
              </a:buClr>
              <a:defRPr>
                <a:solidFill>
                  <a:srgbClr val="646464"/>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354007" y="1"/>
            <a:ext cx="6517619" cy="530015"/>
          </a:xfrm>
          <a:prstGeom prst="rect">
            <a:avLst/>
          </a:prstGeom>
        </p:spPr>
        <p:txBody>
          <a:bodyPr anchor="b"/>
          <a:lstStyle>
            <a:lvl1pPr>
              <a:lnSpc>
                <a:spcPts val="1635"/>
              </a:lnSpc>
              <a:defRPr>
                <a:solidFill>
                  <a:srgbClr val="4E7C92"/>
                </a:solidFill>
              </a:defRPr>
            </a:lvl1pPr>
          </a:lstStyle>
          <a:p>
            <a:r>
              <a:rPr lang="en-US" dirty="0" smtClean="0"/>
              <a:t>Click to edit Master title style</a:t>
            </a:r>
            <a:endParaRPr lang="en-US" dirty="0"/>
          </a:p>
        </p:txBody>
      </p:sp>
      <p:sp>
        <p:nvSpPr>
          <p:cNvPr id="15" name="Content Placeholder 13"/>
          <p:cNvSpPr>
            <a:spLocks noGrp="1"/>
          </p:cNvSpPr>
          <p:nvPr>
            <p:ph sz="quarter" idx="14"/>
          </p:nvPr>
        </p:nvSpPr>
        <p:spPr>
          <a:xfrm>
            <a:off x="315906" y="4552950"/>
            <a:ext cx="8510594" cy="409574"/>
          </a:xfrm>
        </p:spPr>
        <p:txBody>
          <a:bodyPr anchor="b"/>
          <a:lstStyle>
            <a:lvl1pPr marL="0" marR="0" indent="0" algn="ctr" defTabSz="342900" rtl="0" eaLnBrk="1" fontAlgn="auto" latinLnBrk="0" hangingPunct="1">
              <a:lnSpc>
                <a:spcPct val="60000"/>
              </a:lnSpc>
              <a:spcBef>
                <a:spcPct val="20000"/>
              </a:spcBef>
              <a:spcAft>
                <a:spcPts val="0"/>
              </a:spcAft>
              <a:buClrTx/>
              <a:buSzTx/>
              <a:buFontTx/>
              <a:buNone/>
              <a:tabLst/>
              <a:defRPr>
                <a:solidFill>
                  <a:srgbClr val="4E7C92"/>
                </a:solidFill>
              </a:defRPr>
            </a:lvl1pPr>
          </a:lstStyle>
          <a:p>
            <a:pPr lvl="0"/>
            <a:r>
              <a:rPr lang="en-US" dirty="0" smtClean="0"/>
              <a:t>Click to edit Master text styles</a:t>
            </a:r>
          </a:p>
        </p:txBody>
      </p:sp>
      <p:sp>
        <p:nvSpPr>
          <p:cNvPr id="16" name="Date Placeholder 3"/>
          <p:cNvSpPr>
            <a:spLocks noGrp="1"/>
          </p:cNvSpPr>
          <p:nvPr>
            <p:ph type="dt" sz="half" idx="2"/>
          </p:nvPr>
        </p:nvSpPr>
        <p:spPr>
          <a:xfrm>
            <a:off x="7230523" y="5052371"/>
            <a:ext cx="1429162" cy="123444"/>
          </a:xfrm>
          <a:prstGeom prst="rect">
            <a:avLst/>
          </a:prstGeom>
        </p:spPr>
        <p:txBody>
          <a:bodyPr wrap="none" anchor="b">
            <a:noAutofit/>
          </a:bodyPr>
          <a:lstStyle>
            <a:lvl1pPr algn="r">
              <a:defRPr sz="675" b="1">
                <a:solidFill>
                  <a:srgbClr val="262626"/>
                </a:solidFill>
                <a:latin typeface="Arial "/>
                <a:cs typeface="Arial "/>
              </a:defRPr>
            </a:lvl1pPr>
          </a:lstStyle>
          <a:p>
            <a:fld id="{41C2E756-7CBC-496F-931E-6F2B0F14E693}" type="datetime4">
              <a:rPr lang="en-US" smtClean="0"/>
              <a:t>January 27, 2021</a:t>
            </a:fld>
            <a:endParaRPr lang="en-US" dirty="0"/>
          </a:p>
        </p:txBody>
      </p:sp>
      <p:sp>
        <p:nvSpPr>
          <p:cNvPr id="17" name="Footer Placeholder 4"/>
          <p:cNvSpPr>
            <a:spLocks noGrp="1"/>
          </p:cNvSpPr>
          <p:nvPr>
            <p:ph type="ftr" sz="quarter" idx="3"/>
          </p:nvPr>
        </p:nvSpPr>
        <p:spPr>
          <a:xfrm>
            <a:off x="370671" y="5044890"/>
            <a:ext cx="1729063" cy="92333"/>
          </a:xfrm>
          <a:prstGeom prst="rect">
            <a:avLst/>
          </a:prstGeom>
        </p:spPr>
        <p:txBody>
          <a:bodyPr wrap="square">
            <a:spAutoFit/>
          </a:bodyPr>
          <a:lstStyle>
            <a:lvl1pPr algn="l">
              <a:defRPr sz="600" b="1">
                <a:solidFill>
                  <a:srgbClr val="262626"/>
                </a:solidFill>
                <a:latin typeface="Arial"/>
                <a:cs typeface="Arial"/>
              </a:defRPr>
            </a:lvl1pPr>
          </a:lstStyle>
          <a:p>
            <a:r>
              <a:rPr lang="en-GB" smtClean="0"/>
              <a:t>Copyright © 2020 SPX Radiodetection. All rights reserved.</a:t>
            </a:r>
            <a:endParaRPr lang="en-US" dirty="0"/>
          </a:p>
        </p:txBody>
      </p:sp>
      <p:sp>
        <p:nvSpPr>
          <p:cNvPr id="18" name="Slide Number Placeholder 5"/>
          <p:cNvSpPr>
            <a:spLocks noGrp="1"/>
          </p:cNvSpPr>
          <p:nvPr>
            <p:ph type="sldNum" sz="quarter" idx="4"/>
          </p:nvPr>
        </p:nvSpPr>
        <p:spPr>
          <a:xfrm>
            <a:off x="8739572" y="5069771"/>
            <a:ext cx="325730" cy="102870"/>
          </a:xfrm>
          <a:prstGeom prst="rect">
            <a:avLst/>
          </a:prstGeom>
        </p:spPr>
        <p:txBody>
          <a:bodyPr wrap="none" anchor="b">
            <a:noAutofit/>
          </a:bodyPr>
          <a:lstStyle>
            <a:lvl1pPr algn="ctr">
              <a:defRPr sz="675" b="1">
                <a:solidFill>
                  <a:srgbClr val="FFFFFF"/>
                </a:solidFill>
                <a:latin typeface="Arial"/>
                <a:cs typeface="Arial"/>
              </a:defRPr>
            </a:lvl1pPr>
          </a:lstStyle>
          <a:p>
            <a:fld id="{C541DA18-E70F-7542-80A5-B450E6BE054F}" type="slidenum">
              <a:rPr lang="en-US" smtClean="0"/>
              <a:pPr/>
              <a:t>‹#›</a:t>
            </a:fld>
            <a:endParaRPr lang="en-US" dirty="0"/>
          </a:p>
        </p:txBody>
      </p:sp>
    </p:spTree>
    <p:extLst>
      <p:ext uri="{BB962C8B-B14F-4D97-AF65-F5344CB8AC3E}">
        <p14:creationId xmlns:p14="http://schemas.microsoft.com/office/powerpoint/2010/main" val="289338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p:bg>
      <p:bgPr>
        <a:solidFill>
          <a:srgbClr val="FFFFFF"/>
        </a:solidFill>
        <a:effectLst/>
      </p:bgPr>
    </p:bg>
    <p:spTree>
      <p:nvGrpSpPr>
        <p:cNvPr id="1" name=""/>
        <p:cNvGrpSpPr/>
        <p:nvPr/>
      </p:nvGrpSpPr>
      <p:grpSpPr>
        <a:xfrm>
          <a:off x="0" y="0"/>
          <a:ext cx="0" cy="0"/>
          <a:chOff x="0" y="0"/>
          <a:chExt cx="0" cy="0"/>
        </a:xfrm>
      </p:grpSpPr>
      <p:pic>
        <p:nvPicPr>
          <p:cNvPr id="5" name="Picture 4" descr="Divider_MASTER_150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14" name="Footer Placeholder 13"/>
          <p:cNvSpPr>
            <a:spLocks noGrp="1"/>
          </p:cNvSpPr>
          <p:nvPr>
            <p:ph type="ftr" sz="quarter" idx="16"/>
          </p:nvPr>
        </p:nvSpPr>
        <p:spPr>
          <a:xfrm>
            <a:off x="7525512" y="4930902"/>
            <a:ext cx="1408176" cy="157734"/>
          </a:xfrm>
        </p:spPr>
        <p:txBody>
          <a:bodyPr/>
          <a:lstStyle>
            <a:lvl1pPr algn="r">
              <a:defRPr sz="563"/>
            </a:lvl1pPr>
          </a:lstStyle>
          <a:p>
            <a:pPr>
              <a:defRPr/>
            </a:pPr>
            <a:r>
              <a:rPr lang="en-GB" b="0" smtClean="0">
                <a:solidFill>
                  <a:srgbClr val="7F7F7F"/>
                </a:solidFill>
              </a:rPr>
              <a:t>Copyright © 2020 SPX Radiodetection. All rights reserved.</a:t>
            </a:r>
            <a:endParaRPr lang="en-US" b="0" dirty="0">
              <a:solidFill>
                <a:srgbClr val="7F7F7F"/>
              </a:solidFill>
            </a:endParaRPr>
          </a:p>
        </p:txBody>
      </p:sp>
      <p:sp>
        <p:nvSpPr>
          <p:cNvPr id="10" name="Content Placeholder 9"/>
          <p:cNvSpPr>
            <a:spLocks noGrp="1"/>
          </p:cNvSpPr>
          <p:nvPr>
            <p:ph sz="quarter" idx="13"/>
          </p:nvPr>
        </p:nvSpPr>
        <p:spPr>
          <a:xfrm>
            <a:off x="450851" y="1799129"/>
            <a:ext cx="8210550" cy="1500562"/>
          </a:xfrm>
        </p:spPr>
        <p:txBody>
          <a:bodyPr anchor="t"/>
          <a:lstStyle>
            <a:lvl1pPr marL="0" indent="0">
              <a:lnSpc>
                <a:spcPts val="1875"/>
              </a:lnSpc>
              <a:spcBef>
                <a:spcPts val="0"/>
              </a:spcBef>
              <a:spcAft>
                <a:spcPts val="450"/>
              </a:spcAft>
              <a:defRPr sz="2250">
                <a:solidFill>
                  <a:srgbClr val="646464"/>
                </a:solidFill>
              </a:defRPr>
            </a:lvl1pPr>
            <a:lvl2pPr>
              <a:defRPr sz="1163" cap="all">
                <a:solidFill>
                  <a:srgbClr val="646464"/>
                </a:solidFill>
              </a:defRPr>
            </a:lvl2pPr>
            <a:lvl5pPr>
              <a:buNone/>
              <a:defRPr>
                <a:solidFill>
                  <a:srgbClr val="646464"/>
                </a:solidFill>
              </a:defRPr>
            </a:lvl5pPr>
          </a:lstStyle>
          <a:p>
            <a:pPr lvl="0"/>
            <a:r>
              <a:rPr lang="en-US" dirty="0" smtClean="0"/>
              <a:t>Click to edit Master text styles</a:t>
            </a:r>
          </a:p>
          <a:p>
            <a:pPr lvl="1"/>
            <a:r>
              <a:rPr lang="en-US" dirty="0" smtClean="0"/>
              <a:t>Second level</a:t>
            </a:r>
          </a:p>
          <a:p>
            <a:pPr lvl="4"/>
            <a:endParaRPr lang="en-US" dirty="0"/>
          </a:p>
        </p:txBody>
      </p:sp>
    </p:spTree>
    <p:extLst>
      <p:ext uri="{BB962C8B-B14F-4D97-AF65-F5344CB8AC3E}">
        <p14:creationId xmlns:p14="http://schemas.microsoft.com/office/powerpoint/2010/main" val="230782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Contents Buildmark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2"/>
                </a:solidFill>
                <a:latin typeface="+mj-lt"/>
                <a:cs typeface="Calibri"/>
              </a:defRPr>
            </a:lvl1p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sz="half" idx="1"/>
          </p:nvPr>
        </p:nvSpPr>
        <p:spPr>
          <a:xfrm>
            <a:off x="358774" y="1106424"/>
            <a:ext cx="7424711" cy="3059175"/>
          </a:xfrm>
        </p:spPr>
        <p:txBody>
          <a:bodyPr>
            <a:normAutofit/>
          </a:bodyPr>
          <a:lstStyle>
            <a:lvl1pPr marL="457200" indent="-457200">
              <a:buClrTx/>
              <a:buFont typeface="+mj-lt"/>
              <a:buAutoNum type="arabicPeriod"/>
              <a:defRPr sz="1400" b="1">
                <a:solidFill>
                  <a:schemeClr val="tx2"/>
                </a:solidFill>
                <a:latin typeface="+mn-lt"/>
                <a:cs typeface="Calibri"/>
              </a:defRPr>
            </a:lvl1pPr>
            <a:lvl2pPr marL="603250" indent="-457200">
              <a:buClr>
                <a:schemeClr val="bg1"/>
              </a:buClr>
              <a:buFont typeface="+mj-lt"/>
              <a:buAutoNum type="arabicPeriod"/>
              <a:defRPr sz="2400"/>
            </a:lvl2pPr>
            <a:lvl3pPr marL="744538" indent="-457200">
              <a:buClr>
                <a:schemeClr val="bg1"/>
              </a:buClr>
              <a:buFont typeface="+mj-lt"/>
              <a:buAutoNum type="arabicPeriod"/>
              <a:defRPr sz="2000"/>
            </a:lvl3pPr>
            <a:lvl4pPr marL="769938" indent="-342900">
              <a:buClr>
                <a:schemeClr val="bg1"/>
              </a:buClr>
              <a:buFont typeface="+mj-lt"/>
              <a:buAutoNum type="arabicPeriod"/>
              <a:defRPr sz="1800"/>
            </a:lvl4pPr>
            <a:lvl5pPr marL="914400" indent="-342900">
              <a:buClr>
                <a:schemeClr val="bg1"/>
              </a:buClr>
              <a:buFont typeface="+mj-lt"/>
              <a:buAutoNum type="arabicPeriod"/>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Tree>
    <p:extLst>
      <p:ext uri="{BB962C8B-B14F-4D97-AF65-F5344CB8AC3E}">
        <p14:creationId xmlns:p14="http://schemas.microsoft.com/office/powerpoint/2010/main" val="38997597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10"/>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8"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082313"/>
            <a:ext cx="3196078" cy="135734"/>
          </a:xfrm>
          <a:prstGeom prst="rect">
            <a:avLst/>
          </a:prstGeom>
        </p:spPr>
        <p:txBody>
          <a:bodyPr/>
          <a:lstStyle>
            <a:lvl1pPr algn="l">
              <a:defRPr sz="1200">
                <a:solidFill>
                  <a:srgbClr val="FFFFFF"/>
                </a:solidFill>
                <a:latin typeface="Calibri"/>
                <a:cs typeface="Calibri"/>
              </a:defRPr>
            </a:lvl1pPr>
          </a:lstStyle>
          <a:p>
            <a:fld id="{E4847847-F6A5-478D-B62E-674EA1DC21B3}" type="datetime4">
              <a:rPr lang="en-US" smtClean="0"/>
              <a:t>January 27, 2021</a:t>
            </a:fld>
            <a:endParaRPr lang="en-US" dirty="0"/>
          </a:p>
        </p:txBody>
      </p:sp>
      <p:sp>
        <p:nvSpPr>
          <p:cNvPr id="5" name="Footer Placeholder 4"/>
          <p:cNvSpPr>
            <a:spLocks noGrp="1"/>
          </p:cNvSpPr>
          <p:nvPr>
            <p:ph type="ftr" sz="quarter" idx="11"/>
          </p:nvPr>
        </p:nvSpPr>
        <p:spPr>
          <a:xfrm>
            <a:off x="356616" y="3757321"/>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7" y="4680857"/>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400"/>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1"/>
            <a:ext cx="4038600" cy="368299"/>
          </a:xfrm>
          <a:prstGeom prst="rect">
            <a:avLst/>
          </a:prstGeom>
        </p:spPr>
      </p:pic>
    </p:spTree>
    <p:extLst>
      <p:ext uri="{BB962C8B-B14F-4D97-AF65-F5344CB8AC3E}">
        <p14:creationId xmlns:p14="http://schemas.microsoft.com/office/powerpoint/2010/main" val="1004489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2" y="4655821"/>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100" y="4590761"/>
            <a:ext cx="1149065" cy="340015"/>
          </a:xfrm>
          <a:prstGeom prst="rect">
            <a:avLst/>
          </a:prstGeom>
        </p:spPr>
      </p:pic>
      <p:sp>
        <p:nvSpPr>
          <p:cNvPr id="6" name="Title 1"/>
          <p:cNvSpPr>
            <a:spLocks noGrp="1"/>
          </p:cNvSpPr>
          <p:nvPr>
            <p:ph type="ctrTitle" hasCustomPrompt="1"/>
          </p:nvPr>
        </p:nvSpPr>
        <p:spPr>
          <a:xfrm>
            <a:off x="356617" y="292610"/>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7" name="Subtitle 2"/>
          <p:cNvSpPr>
            <a:spLocks noGrp="1"/>
          </p:cNvSpPr>
          <p:nvPr>
            <p:ph type="subTitle" idx="1"/>
          </p:nvPr>
        </p:nvSpPr>
        <p:spPr>
          <a:xfrm>
            <a:off x="356618"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523924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200"/>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46" indent="-172846">
              <a:buClr>
                <a:schemeClr val="accent1">
                  <a:lumMod val="75000"/>
                </a:schemeClr>
              </a:buClr>
              <a:buSzPct val="80000"/>
              <a:buFont typeface="Arial" pitchFamily="34" charset="0"/>
              <a:buChar char="•"/>
              <a:tabLst>
                <a:tab pos="169671" algn="l"/>
                <a:tab pos="510599" algn="l"/>
                <a:tab pos="8105579" algn="r"/>
              </a:tabLst>
              <a:defRPr sz="2400">
                <a:solidFill>
                  <a:srgbClr val="646464"/>
                </a:solidFill>
                <a:latin typeface="+mn-lt"/>
                <a:cs typeface="Arial" panose="020B0604020202020204" pitchFamily="34" charset="0"/>
              </a:defRPr>
            </a:lvl1pPr>
            <a:lvl2pPr marL="396395" indent="-223550">
              <a:buClr>
                <a:schemeClr val="accent1">
                  <a:lumMod val="75000"/>
                </a:schemeClr>
              </a:buClr>
              <a:buSzPct val="100000"/>
              <a:buFont typeface="Arial" pitchFamily="34" charset="0"/>
              <a:buChar char="­"/>
              <a:tabLst>
                <a:tab pos="396395" algn="l"/>
                <a:tab pos="510599" algn="l"/>
                <a:tab pos="8105579" algn="r"/>
              </a:tabLst>
              <a:defRPr sz="2200">
                <a:solidFill>
                  <a:srgbClr val="646464"/>
                </a:solidFill>
                <a:latin typeface="+mn-lt"/>
                <a:cs typeface="Arial" panose="020B0604020202020204" pitchFamily="34" charset="0"/>
              </a:defRPr>
            </a:lvl2pPr>
            <a:lvl3pPr marL="569241" indent="-172846" defTabSz="344057">
              <a:buClr>
                <a:schemeClr val="accent1">
                  <a:lumMod val="75000"/>
                </a:schemeClr>
              </a:buClr>
              <a:buFont typeface="Lucida Grande"/>
              <a:buChar char="­"/>
              <a:tabLst>
                <a:tab pos="169671" algn="l"/>
                <a:tab pos="510599" algn="l"/>
                <a:tab pos="8105579" algn="r"/>
              </a:tabLst>
              <a:defRPr sz="1800">
                <a:solidFill>
                  <a:srgbClr val="646464"/>
                </a:solidFill>
                <a:latin typeface="+mn-lt"/>
                <a:cs typeface="Arial" pitchFamily="34" charset="0"/>
              </a:defRPr>
            </a:lvl3pPr>
            <a:lvl4pPr marL="740498" indent="-171258">
              <a:buClr>
                <a:schemeClr val="accent1">
                  <a:lumMod val="75000"/>
                </a:schemeClr>
              </a:buClr>
              <a:buSzPct val="100000"/>
              <a:buFont typeface="Lucida Grande"/>
              <a:buChar char="­"/>
              <a:tabLst>
                <a:tab pos="169671" algn="l"/>
                <a:tab pos="510599" algn="l"/>
                <a:tab pos="8105579" algn="r"/>
              </a:tabLst>
              <a:defRPr sz="1600">
                <a:solidFill>
                  <a:srgbClr val="646464"/>
                </a:solidFill>
                <a:latin typeface="+mn-lt"/>
                <a:cs typeface="Arial" pitchFamily="34" charset="0"/>
              </a:defRPr>
            </a:lvl4pPr>
            <a:lvl5pPr marL="913320" indent="-172846">
              <a:buClr>
                <a:schemeClr val="accent1">
                  <a:lumMod val="75000"/>
                </a:schemeClr>
              </a:buClr>
              <a:buSzPct val="72000"/>
              <a:buFont typeface="Lucida Grande"/>
              <a:buChar char="­"/>
              <a:tabLst>
                <a:tab pos="169671" algn="l"/>
                <a:tab pos="510599" algn="l"/>
                <a:tab pos="8105579"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9" y="4935876"/>
            <a:ext cx="1429162" cy="164592"/>
          </a:xfrm>
        </p:spPr>
        <p:txBody>
          <a:bodyPr/>
          <a:lstStyle>
            <a:lvl1pPr>
              <a:defRPr sz="800">
                <a:latin typeface="Arial "/>
                <a:cs typeface="Arial" panose="020B0604020202020204" pitchFamily="34" charset="0"/>
              </a:defRPr>
            </a:lvl1pPr>
          </a:lstStyle>
          <a:p>
            <a:fld id="{11DED9EA-F74D-4C83-83A5-E896A0B8303B}"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0" y="4902700"/>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1"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7891690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1"/>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2"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
        <p:nvSpPr>
          <p:cNvPr id="22" name="Right Triangle 21"/>
          <p:cNvSpPr/>
          <p:nvPr userDrawn="1"/>
        </p:nvSpPr>
        <p:spPr>
          <a:xfrm rot="5400000">
            <a:off x="-19049" y="4534153"/>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46" indent="-172846">
              <a:buClr>
                <a:schemeClr val="accent1">
                  <a:lumMod val="75000"/>
                </a:schemeClr>
              </a:buClr>
              <a:buSzPct val="80000"/>
              <a:buFont typeface="Arial" pitchFamily="34" charset="0"/>
              <a:buChar char="•"/>
              <a:tabLst>
                <a:tab pos="169671" algn="l"/>
                <a:tab pos="510599" algn="l"/>
                <a:tab pos="8105579" algn="r"/>
              </a:tabLst>
              <a:defRPr sz="2400">
                <a:solidFill>
                  <a:srgbClr val="646464"/>
                </a:solidFill>
                <a:latin typeface="+mn-lt"/>
                <a:cs typeface="Arial" panose="020B0604020202020204" pitchFamily="34" charset="0"/>
              </a:defRPr>
            </a:lvl1pPr>
            <a:lvl2pPr marL="396395" indent="-223550">
              <a:buClr>
                <a:schemeClr val="accent1">
                  <a:lumMod val="75000"/>
                </a:schemeClr>
              </a:buClr>
              <a:buSzPct val="100000"/>
              <a:buFont typeface="Arial" pitchFamily="34" charset="0"/>
              <a:buChar char="­"/>
              <a:tabLst>
                <a:tab pos="396395" algn="l"/>
                <a:tab pos="510599" algn="l"/>
                <a:tab pos="8105579" algn="r"/>
              </a:tabLst>
              <a:defRPr sz="2200">
                <a:solidFill>
                  <a:srgbClr val="646464"/>
                </a:solidFill>
                <a:latin typeface="+mn-lt"/>
                <a:cs typeface="Arial" panose="020B0604020202020204" pitchFamily="34" charset="0"/>
              </a:defRPr>
            </a:lvl2pPr>
            <a:lvl3pPr marL="569241" indent="-172846" defTabSz="344057">
              <a:buClr>
                <a:schemeClr val="accent1">
                  <a:lumMod val="75000"/>
                </a:schemeClr>
              </a:buClr>
              <a:buFont typeface="Lucida Grande"/>
              <a:buChar char="­"/>
              <a:tabLst>
                <a:tab pos="169671" algn="l"/>
                <a:tab pos="510599" algn="l"/>
                <a:tab pos="8105579" algn="r"/>
              </a:tabLst>
              <a:defRPr sz="1800">
                <a:solidFill>
                  <a:srgbClr val="646464"/>
                </a:solidFill>
                <a:latin typeface="+mn-lt"/>
                <a:cs typeface="Arial" pitchFamily="34" charset="0"/>
              </a:defRPr>
            </a:lvl3pPr>
            <a:lvl4pPr marL="740498" indent="-171258">
              <a:buClr>
                <a:schemeClr val="accent1">
                  <a:lumMod val="75000"/>
                </a:schemeClr>
              </a:buClr>
              <a:buSzPct val="100000"/>
              <a:buFont typeface="Lucida Grande"/>
              <a:buChar char="­"/>
              <a:tabLst>
                <a:tab pos="169671" algn="l"/>
                <a:tab pos="510599" algn="l"/>
                <a:tab pos="8105579" algn="r"/>
              </a:tabLst>
              <a:defRPr sz="1600">
                <a:solidFill>
                  <a:srgbClr val="646464"/>
                </a:solidFill>
                <a:latin typeface="+mn-lt"/>
                <a:cs typeface="Arial" pitchFamily="34" charset="0"/>
              </a:defRPr>
            </a:lvl4pPr>
            <a:lvl5pPr marL="913320" indent="-172846">
              <a:buClr>
                <a:schemeClr val="accent1">
                  <a:lumMod val="75000"/>
                </a:schemeClr>
              </a:buClr>
              <a:buSzPct val="72000"/>
              <a:buFont typeface="Lucida Grande"/>
              <a:buChar char="­"/>
              <a:tabLst>
                <a:tab pos="169671" algn="l"/>
                <a:tab pos="510599" algn="l"/>
                <a:tab pos="8105579"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Title 2"/>
          <p:cNvSpPr>
            <a:spLocks noGrp="1"/>
          </p:cNvSpPr>
          <p:nvPr>
            <p:ph type="title"/>
          </p:nvPr>
        </p:nvSpPr>
        <p:spPr>
          <a:xfrm>
            <a:off x="228600" y="111632"/>
            <a:ext cx="7886700" cy="687387"/>
          </a:xfrm>
          <a:prstGeom prst="rect">
            <a:avLst/>
          </a:prstGeom>
        </p:spPr>
        <p:txBody>
          <a:bodyPr/>
          <a:lstStyle>
            <a:lvl1pPr>
              <a:defRPr sz="1800" b="1">
                <a:latin typeface="+mn-lt"/>
              </a:defRPr>
            </a:lvl1pPr>
          </a:lstStyle>
          <a:p>
            <a:r>
              <a:rPr lang="en-US" dirty="0" smtClean="0"/>
              <a:t>Click to edit Master title style</a:t>
            </a:r>
            <a:endParaRPr lang="en-GB" dirty="0"/>
          </a:p>
        </p:txBody>
      </p:sp>
      <p:sp>
        <p:nvSpPr>
          <p:cNvPr id="26" name="Rectangle 25"/>
          <p:cNvSpPr/>
          <p:nvPr userDrawn="1"/>
        </p:nvSpPr>
        <p:spPr>
          <a:xfrm>
            <a:off x="0" y="4928200"/>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27" name="Footer Date"/>
          <p:cNvSpPr>
            <a:spLocks noGrp="1"/>
          </p:cNvSpPr>
          <p:nvPr>
            <p:ph type="dt" sz="half" idx="15"/>
          </p:nvPr>
        </p:nvSpPr>
        <p:spPr>
          <a:xfrm>
            <a:off x="7086599" y="4935876"/>
            <a:ext cx="1429162" cy="164592"/>
          </a:xfrm>
        </p:spPr>
        <p:txBody>
          <a:bodyPr/>
          <a:lstStyle>
            <a:lvl1pPr>
              <a:defRPr sz="800">
                <a:latin typeface="Arial "/>
                <a:cs typeface="Arial" panose="020B0604020202020204" pitchFamily="34" charset="0"/>
              </a:defRPr>
            </a:lvl1pPr>
          </a:lstStyle>
          <a:p>
            <a:fld id="{7444A128-C5EA-45AE-96C6-D18BA03E78F3}"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0" y="4902700"/>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9" name="Footer Company Confidential"/>
          <p:cNvSpPr>
            <a:spLocks noGrp="1"/>
          </p:cNvSpPr>
          <p:nvPr>
            <p:ph type="ftr" sz="quarter" idx="16"/>
          </p:nvPr>
        </p:nvSpPr>
        <p:spPr>
          <a:xfrm>
            <a:off x="228601"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4" y="4591304"/>
            <a:ext cx="8413875" cy="285178"/>
          </a:xfrm>
        </p:spPr>
        <p:txBody>
          <a:bodyPr anchor="b"/>
          <a:lstStyle>
            <a:lvl1pPr marL="0" marR="0" indent="0" algn="ctr" defTabSz="456626"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2300674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spTree>
    <p:extLst>
      <p:ext uri="{BB962C8B-B14F-4D97-AF65-F5344CB8AC3E}">
        <p14:creationId xmlns:p14="http://schemas.microsoft.com/office/powerpoint/2010/main" val="2803070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spTree>
    <p:extLst>
      <p:ext uri="{BB962C8B-B14F-4D97-AF65-F5344CB8AC3E}">
        <p14:creationId xmlns:p14="http://schemas.microsoft.com/office/powerpoint/2010/main" val="1601199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10"/>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8"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137937C8-E127-4728-81AA-0A9C0C7B341C}"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pic>
        <p:nvPicPr>
          <p:cNvPr id="9" name="Picture 8" descr="SPX_LOGO_Vertical_K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spTree>
    <p:extLst>
      <p:ext uri="{BB962C8B-B14F-4D97-AF65-F5344CB8AC3E}">
        <p14:creationId xmlns:p14="http://schemas.microsoft.com/office/powerpoint/2010/main" val="241926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spTree>
    <p:extLst>
      <p:ext uri="{BB962C8B-B14F-4D97-AF65-F5344CB8AC3E}">
        <p14:creationId xmlns:p14="http://schemas.microsoft.com/office/powerpoint/2010/main" val="378253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082312"/>
            <a:ext cx="3196078" cy="135734"/>
          </a:xfrm>
          <a:prstGeom prst="rect">
            <a:avLst/>
          </a:prstGeom>
        </p:spPr>
        <p:txBody>
          <a:bodyPr/>
          <a:lstStyle>
            <a:lvl1pPr algn="l">
              <a:defRPr sz="1200">
                <a:solidFill>
                  <a:srgbClr val="FFFFFF"/>
                </a:solidFill>
                <a:latin typeface="Calibri"/>
                <a:cs typeface="Calibri"/>
              </a:defRPr>
            </a:lvl1pPr>
          </a:lstStyle>
          <a:p>
            <a:fld id="{0A8AF29D-ED4F-4B74-9814-29C47DA4EA37}" type="datetime4">
              <a:rPr lang="en-US" smtClean="0"/>
              <a:t>January 27, 2021</a:t>
            </a:fld>
            <a:endParaRPr lang="en-US" dirty="0"/>
          </a:p>
        </p:txBody>
      </p:sp>
      <p:sp>
        <p:nvSpPr>
          <p:cNvPr id="5" name="Footer Placeholder 4"/>
          <p:cNvSpPr>
            <a:spLocks noGrp="1"/>
          </p:cNvSpPr>
          <p:nvPr>
            <p:ph type="ftr" sz="quarter" idx="11"/>
          </p:nvPr>
        </p:nvSpPr>
        <p:spPr>
          <a:xfrm>
            <a:off x="356616" y="3757320"/>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6" y="4680856"/>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399"/>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0"/>
            <a:ext cx="4038600" cy="368299"/>
          </a:xfrm>
          <a:prstGeom prst="rect">
            <a:avLst/>
          </a:prstGeom>
        </p:spPr>
      </p:pic>
    </p:spTree>
    <p:extLst>
      <p:ext uri="{BB962C8B-B14F-4D97-AF65-F5344CB8AC3E}">
        <p14:creationId xmlns:p14="http://schemas.microsoft.com/office/powerpoint/2010/main" val="1303328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1" y="4655820"/>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099" y="4590760"/>
            <a:ext cx="1149065" cy="340015"/>
          </a:xfrm>
          <a:prstGeom prst="rect">
            <a:avLst/>
          </a:prstGeom>
        </p:spPr>
      </p:pic>
      <p:sp>
        <p:nvSpPr>
          <p:cNvPr id="6"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7"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34475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Buildmark White">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sp>
        <p:nvSpPr>
          <p:cNvPr id="2" name="Title 1"/>
          <p:cNvSpPr>
            <a:spLocks noGrp="1"/>
          </p:cNvSpPr>
          <p:nvPr>
            <p:ph type="title" hasCustomPrompt="1"/>
          </p:nvPr>
        </p:nvSpPr>
        <p:spPr>
          <a:xfrm>
            <a:off x="356616" y="292608"/>
            <a:ext cx="6816725" cy="1060704"/>
          </a:xfrm>
        </p:spPr>
        <p:txBody>
          <a:bodyPr anchor="t" anchorCtr="0">
            <a:noAutofit/>
          </a:bodyPr>
          <a:lstStyle>
            <a:lvl1pPr algn="l">
              <a:lnSpc>
                <a:spcPts val="3100"/>
              </a:lnSpc>
              <a:defRPr sz="3000" b="1" cap="none" spc="0">
                <a:solidFill>
                  <a:schemeClr val="tx2"/>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
        <p:nvSpPr>
          <p:cNvPr id="59" name="Subtitle 2"/>
          <p:cNvSpPr>
            <a:spLocks noGrp="1"/>
          </p:cNvSpPr>
          <p:nvPr>
            <p:ph type="subTitle" idx="1"/>
          </p:nvPr>
        </p:nvSpPr>
        <p:spPr>
          <a:xfrm>
            <a:off x="356616" y="1753473"/>
            <a:ext cx="7200613" cy="523168"/>
          </a:xfrm>
        </p:spPr>
        <p:txBody>
          <a:bodyPr>
            <a:normAutofit/>
          </a:bodyPr>
          <a:lstStyle>
            <a:lvl1pPr marL="0" indent="0" algn="l">
              <a:buNone/>
              <a:defRPr sz="1400" b="1">
                <a:solidFill>
                  <a:schemeClr val="tx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021097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9461E164-BE4E-4626-B512-BC6832669952}"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239896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0"/>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1"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
        <p:nvSpPr>
          <p:cNvPr id="22" name="Right Triangle 21"/>
          <p:cNvSpPr/>
          <p:nvPr userDrawn="1"/>
        </p:nvSpPr>
        <p:spPr>
          <a:xfrm rot="5400000">
            <a:off x="-19050" y="4534152"/>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Title 2"/>
          <p:cNvSpPr>
            <a:spLocks noGrp="1"/>
          </p:cNvSpPr>
          <p:nvPr>
            <p:ph type="title"/>
          </p:nvPr>
        </p:nvSpPr>
        <p:spPr>
          <a:xfrm>
            <a:off x="228600" y="111632"/>
            <a:ext cx="7886700" cy="687387"/>
          </a:xfrm>
          <a:prstGeom prst="rect">
            <a:avLst/>
          </a:prstGeom>
        </p:spPr>
        <p:txBody>
          <a:bodyPr/>
          <a:lstStyle>
            <a:lvl1pPr>
              <a:defRPr sz="1800" b="1">
                <a:latin typeface="+mn-lt"/>
              </a:defRPr>
            </a:lvl1pPr>
          </a:lstStyle>
          <a:p>
            <a:r>
              <a:rPr lang="en-US" dirty="0" smtClean="0"/>
              <a:t>Click to edit Master title style</a:t>
            </a:r>
            <a:endParaRPr lang="en-GB" dirty="0"/>
          </a:p>
        </p:txBody>
      </p:sp>
      <p:sp>
        <p:nvSpPr>
          <p:cNvPr id="26" name="Rectangle 25"/>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27"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8580DA97-E04E-48D1-83EC-8B411E44BD47}"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9"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3" y="4591303"/>
            <a:ext cx="8413875" cy="285178"/>
          </a:xfrm>
        </p:spPr>
        <p:txBody>
          <a:bodyPr anchor="b"/>
          <a:lstStyle>
            <a:lvl1pPr marL="0" marR="0" indent="0" algn="ctr" defTabSz="456638"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7478231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56616" y="4082312"/>
            <a:ext cx="3196078" cy="135734"/>
          </a:xfrm>
          <a:prstGeom prst="rect">
            <a:avLst/>
          </a:prstGeom>
        </p:spPr>
        <p:txBody>
          <a:bodyPr/>
          <a:lstStyle>
            <a:lvl1pPr algn="l">
              <a:defRPr sz="1200">
                <a:solidFill>
                  <a:srgbClr val="FFFFFF"/>
                </a:solidFill>
                <a:latin typeface="Calibri"/>
                <a:cs typeface="Calibri"/>
              </a:defRPr>
            </a:lvl1pPr>
          </a:lstStyle>
          <a:p>
            <a:fld id="{F20DC056-2BC4-4AD0-BC1C-48D4387E4E33}" type="datetime4">
              <a:rPr lang="en-US" smtClean="0"/>
              <a:t>January 27, 2021</a:t>
            </a:fld>
            <a:endParaRPr lang="en-US" dirty="0"/>
          </a:p>
        </p:txBody>
      </p:sp>
      <p:sp>
        <p:nvSpPr>
          <p:cNvPr id="5" name="Footer Placeholder 4"/>
          <p:cNvSpPr>
            <a:spLocks noGrp="1"/>
          </p:cNvSpPr>
          <p:nvPr>
            <p:ph type="ftr" sz="quarter" idx="11"/>
          </p:nvPr>
        </p:nvSpPr>
        <p:spPr>
          <a:xfrm>
            <a:off x="356616" y="3757320"/>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6" y="4680856"/>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399"/>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0"/>
            <a:ext cx="4038600" cy="368299"/>
          </a:xfrm>
          <a:prstGeom prst="rect">
            <a:avLst/>
          </a:prstGeom>
        </p:spPr>
      </p:pic>
    </p:spTree>
    <p:extLst>
      <p:ext uri="{BB962C8B-B14F-4D97-AF65-F5344CB8AC3E}">
        <p14:creationId xmlns:p14="http://schemas.microsoft.com/office/powerpoint/2010/main" val="111741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1" y="4655820"/>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099" y="4590760"/>
            <a:ext cx="1149065" cy="340015"/>
          </a:xfrm>
          <a:prstGeom prst="rect">
            <a:avLst/>
          </a:prstGeom>
        </p:spPr>
      </p:pic>
      <p:sp>
        <p:nvSpPr>
          <p:cNvPr id="6"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a:t>Click to Edit Master </a:t>
            </a:r>
            <a:br>
              <a:rPr lang="en-US" dirty="0"/>
            </a:br>
            <a:r>
              <a:rPr lang="en-US" dirty="0"/>
              <a:t>Title Style</a:t>
            </a:r>
          </a:p>
        </p:txBody>
      </p:sp>
      <p:sp>
        <p:nvSpPr>
          <p:cNvPr id="7"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9866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5A6FC426-1AA3-4A17-8A28-BE2B558F7B2C}" type="datetime4">
              <a:rPr lang="en-US" smtClean="0"/>
              <a:t>January 27, 2021</a:t>
            </a:fld>
            <a:endParaRPr lang="en-US" dirty="0"/>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pPr/>
              <a:t>‹#›</a:t>
            </a:fld>
            <a:endParaRPr lang="en-US" dirty="0"/>
          </a:p>
        </p:txBody>
      </p:sp>
      <p:sp>
        <p:nvSpPr>
          <p:cNvPr id="26"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lstStyle>
            <a:lvl1pPr>
              <a:defRPr>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226243858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0"/>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1"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
        <p:nvSpPr>
          <p:cNvPr id="22" name="Right Triangle 21"/>
          <p:cNvSpPr/>
          <p:nvPr userDrawn="1"/>
        </p:nvSpPr>
        <p:spPr>
          <a:xfrm rot="5400000">
            <a:off x="-19050" y="4534152"/>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2"/>
          <p:cNvSpPr>
            <a:spLocks noGrp="1"/>
          </p:cNvSpPr>
          <p:nvPr>
            <p:ph type="title"/>
          </p:nvPr>
        </p:nvSpPr>
        <p:spPr>
          <a:xfrm>
            <a:off x="228600" y="111632"/>
            <a:ext cx="7886700" cy="687387"/>
          </a:xfrm>
          <a:prstGeom prst="rect">
            <a:avLst/>
          </a:prstGeom>
        </p:spPr>
        <p:txBody>
          <a:bodyPr/>
          <a:lstStyle>
            <a:lvl1pPr>
              <a:defRPr>
                <a:latin typeface="+mn-lt"/>
              </a:defRPr>
            </a:lvl1pPr>
          </a:lstStyle>
          <a:p>
            <a:r>
              <a:rPr lang="en-US"/>
              <a:t>Click to edit Master title style</a:t>
            </a:r>
            <a:endParaRPr lang="en-GB" dirty="0"/>
          </a:p>
        </p:txBody>
      </p:sp>
      <p:sp>
        <p:nvSpPr>
          <p:cNvPr id="26" name="Rectangle 25"/>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latin typeface="Arial "/>
              <a:cs typeface="Arial" panose="020B0604020202020204" pitchFamily="34" charset="0"/>
            </a:endParaRPr>
          </a:p>
        </p:txBody>
      </p:sp>
      <p:sp>
        <p:nvSpPr>
          <p:cNvPr id="27"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BF11DEE9-4243-4C1C-827A-F4639CDA83D9}" type="datetime4">
              <a:rPr lang="en-US" smtClean="0"/>
              <a:t>January 27, 2021</a:t>
            </a:fld>
            <a:endParaRPr lang="en-US" dirty="0"/>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pPr/>
              <a:t>‹#›</a:t>
            </a:fld>
            <a:endParaRPr lang="en-US" dirty="0"/>
          </a:p>
        </p:txBody>
      </p:sp>
      <p:sp>
        <p:nvSpPr>
          <p:cNvPr id="29"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3" y="4591303"/>
            <a:ext cx="8413875" cy="285178"/>
          </a:xfrm>
        </p:spPr>
        <p:txBody>
          <a:bodyPr anchor="b"/>
          <a:lstStyle>
            <a:lvl1pPr marL="0" marR="0" indent="0" algn="ctr" defTabSz="456638"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410803374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a:t>Click to Edit Master </a:t>
            </a:r>
            <a:br>
              <a:rPr lang="en-US" dirty="0"/>
            </a:br>
            <a:r>
              <a:rPr lang="en-US" dirty="0"/>
              <a:t>Title Slide</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3134842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a:t>Click to Edit Master </a:t>
            </a:r>
            <a:br>
              <a:rPr lang="en-US" dirty="0"/>
            </a:br>
            <a:r>
              <a:rPr lang="en-US" dirty="0"/>
              <a:t>Title Slide</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3302556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1C3152AF-BA1A-4476-9329-6E41C177E688}"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pic>
        <p:nvPicPr>
          <p:cNvPr id="9" name="Picture 8" descr="SPX_LOGO_Vertical_K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2466464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a:t>Click to Edit Master </a:t>
            </a:r>
            <a:br>
              <a:rPr lang="en-US" dirty="0"/>
            </a:br>
            <a:r>
              <a:rPr lang="en-US" dirty="0"/>
              <a:t>Title Slide</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93806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ub Division Logo layout">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sp>
        <p:nvSpPr>
          <p:cNvPr id="2" name="Title 1"/>
          <p:cNvSpPr>
            <a:spLocks noGrp="1"/>
          </p:cNvSpPr>
          <p:nvPr>
            <p:ph type="title" hasCustomPrompt="1"/>
          </p:nvPr>
        </p:nvSpPr>
        <p:spPr>
          <a:xfrm>
            <a:off x="356616" y="292608"/>
            <a:ext cx="6816725" cy="1060704"/>
          </a:xfrm>
        </p:spPr>
        <p:txBody>
          <a:bodyPr anchor="t" anchorCtr="0">
            <a:noAutofit/>
          </a:bodyPr>
          <a:lstStyle>
            <a:lvl1pPr algn="l">
              <a:lnSpc>
                <a:spcPts val="3100"/>
              </a:lnSpc>
              <a:defRPr sz="3000" b="1" cap="none" spc="0">
                <a:solidFill>
                  <a:schemeClr val="tx2"/>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Tree>
    <p:extLst>
      <p:ext uri="{BB962C8B-B14F-4D97-AF65-F5344CB8AC3E}">
        <p14:creationId xmlns:p14="http://schemas.microsoft.com/office/powerpoint/2010/main" val="6502666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ver Buildmark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6" y="746917"/>
            <a:ext cx="7177088" cy="1062833"/>
          </a:xfrm>
          <a:prstGeom prst="rect">
            <a:avLst/>
          </a:prstGeom>
        </p:spPr>
        <p:txBody>
          <a:bodyPr anchor="t" anchorCtr="0">
            <a:noAutofit/>
          </a:bodyPr>
          <a:lstStyle>
            <a:lvl1pPr>
              <a:lnSpc>
                <a:spcPts val="3100"/>
              </a:lnSpc>
              <a:defRPr sz="3000" b="1" spc="0">
                <a:solidFill>
                  <a:srgbClr val="004C97"/>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158236107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12" name="Date Placeholder 3"/>
          <p:cNvSpPr>
            <a:spLocks noGrp="1"/>
          </p:cNvSpPr>
          <p:nvPr>
            <p:ph type="dt" sz="half" idx="2"/>
          </p:nvPr>
        </p:nvSpPr>
        <p:spPr>
          <a:xfrm>
            <a:off x="6520532" y="4933188"/>
            <a:ext cx="1877065" cy="210312"/>
          </a:xfrm>
          <a:prstGeom prst="rect">
            <a:avLst/>
          </a:prstGeom>
        </p:spPr>
        <p:txBody>
          <a:bodyPr vert="horz" lIns="0" tIns="0" rIns="91440" bIns="0" rtlCol="0" anchor="ctr" anchorCtr="0"/>
          <a:lstStyle>
            <a:lvl1pPr algn="r">
              <a:defRPr sz="800" b="1">
                <a:solidFill>
                  <a:srgbClr val="646464"/>
                </a:solidFill>
                <a:latin typeface="Arial"/>
                <a:cs typeface="Arial"/>
              </a:defRPr>
            </a:lvl1pPr>
          </a:lstStyle>
          <a:p>
            <a:fld id="{E23673A3-5627-4693-969A-4D63BF031469}" type="datetime4">
              <a:rPr lang="en-US" smtClean="0"/>
              <a:t>January 27, 2021</a:t>
            </a:fld>
            <a:endParaRPr lang="en-US" dirty="0"/>
          </a:p>
        </p:txBody>
      </p:sp>
      <p:sp>
        <p:nvSpPr>
          <p:cNvPr id="13"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64"/>
                </a:solidFill>
                <a:latin typeface="Arial"/>
                <a:cs typeface="Arial"/>
              </a:defRPr>
            </a:lvl1pPr>
          </a:lstStyle>
          <a:p>
            <a:r>
              <a:rPr lang="en-GB" smtClean="0"/>
              <a:t>Copyright © 2020 SPX Radiodetection. All rights reserved.</a:t>
            </a:r>
            <a:endParaRPr lang="en-US" dirty="0"/>
          </a:p>
        </p:txBody>
      </p:sp>
      <p:sp>
        <p:nvSpPr>
          <p:cNvPr id="14" name="Slide Number Placeholder 5"/>
          <p:cNvSpPr>
            <a:spLocks noGrp="1"/>
          </p:cNvSpPr>
          <p:nvPr>
            <p:ph type="sldNum" sz="quarter" idx="4"/>
          </p:nvPr>
        </p:nvSpPr>
        <p:spPr>
          <a:xfrm>
            <a:off x="8399572" y="4933188"/>
            <a:ext cx="391055" cy="210312"/>
          </a:xfrm>
          <a:prstGeom prst="rect">
            <a:avLst/>
          </a:prstGeom>
        </p:spPr>
        <p:txBody>
          <a:bodyPr vert="horz" lIns="0" tIns="0" rIns="0" bIns="0" rtlCol="0" anchor="ctr" anchorCtr="0"/>
          <a:lstStyle>
            <a:lvl1pPr algn="r">
              <a:defRPr sz="800" b="1">
                <a:solidFill>
                  <a:schemeClr val="bg1"/>
                </a:solidFill>
                <a:latin typeface="Arial"/>
                <a:cs typeface="Arial"/>
              </a:defRPr>
            </a:lvl1pPr>
          </a:lstStyle>
          <a:p>
            <a:fld id="{0A0F11D4-4D2F-B044-AC58-2D9204F8F0F5}" type="slidenum">
              <a:rPr lang="en-US" smtClean="0"/>
              <a:pPr/>
              <a:t>‹#›</a:t>
            </a:fld>
            <a:endParaRPr lang="en-US" dirty="0"/>
          </a:p>
        </p:txBody>
      </p:sp>
      <p:sp>
        <p:nvSpPr>
          <p:cNvPr id="11" name="Content Placeholder 15"/>
          <p:cNvSpPr>
            <a:spLocks noGrp="1"/>
          </p:cNvSpPr>
          <p:nvPr>
            <p:ph sz="quarter" idx="14"/>
          </p:nvPr>
        </p:nvSpPr>
        <p:spPr>
          <a:xfrm>
            <a:off x="365760" y="1501775"/>
            <a:ext cx="8412480" cy="2765425"/>
          </a:xfrm>
        </p:spPr>
        <p:txBody>
          <a:bodyPr numCol="1" spcCol="45720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6"/>
          <p:cNvSpPr>
            <a:spLocks noGrp="1"/>
          </p:cNvSpPr>
          <p:nvPr>
            <p:ph sz="quarter" idx="18"/>
          </p:nvPr>
        </p:nvSpPr>
        <p:spPr>
          <a:xfrm>
            <a:off x="361949" y="1109663"/>
            <a:ext cx="8428677" cy="303007"/>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8"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406739602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lum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16" name="Content Placeholder 15"/>
          <p:cNvSpPr>
            <a:spLocks noGrp="1"/>
          </p:cNvSpPr>
          <p:nvPr>
            <p:ph sz="quarter" idx="13"/>
          </p:nvPr>
        </p:nvSpPr>
        <p:spPr>
          <a:xfrm>
            <a:off x="365760" y="1106424"/>
            <a:ext cx="8412480" cy="3059175"/>
          </a:xfrm>
        </p:spPr>
        <p:txBody>
          <a:bodyPr numCol="2" spcCol="45720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p:nvPr userDrawn="1"/>
        </p:nvCxnSpPr>
        <p:spPr>
          <a:xfrm>
            <a:off x="358775" y="786384"/>
            <a:ext cx="8424867"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2"/>
          </p:nvPr>
        </p:nvSpPr>
        <p:spPr>
          <a:xfrm>
            <a:off x="6520532" y="4933188"/>
            <a:ext cx="1877065" cy="210312"/>
          </a:xfrm>
          <a:prstGeom prst="rect">
            <a:avLst/>
          </a:prstGeom>
        </p:spPr>
        <p:txBody>
          <a:bodyPr vert="horz" lIns="0" tIns="0" rIns="91440" bIns="0" rtlCol="0" anchor="ctr" anchorCtr="0"/>
          <a:lstStyle>
            <a:lvl1pPr algn="r">
              <a:defRPr sz="800" b="1">
                <a:solidFill>
                  <a:srgbClr val="646464"/>
                </a:solidFill>
                <a:latin typeface="Arial"/>
                <a:cs typeface="Arial"/>
              </a:defRPr>
            </a:lvl1pPr>
          </a:lstStyle>
          <a:p>
            <a:fld id="{BBBCC356-BF90-49F6-AB94-BA25AF1CE42F}" type="datetime4">
              <a:rPr lang="en-US" smtClean="0"/>
              <a:t>January 27, 2021</a:t>
            </a:fld>
            <a:endParaRPr lang="en-US" dirty="0"/>
          </a:p>
        </p:txBody>
      </p:sp>
      <p:sp>
        <p:nvSpPr>
          <p:cNvPr id="13"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64"/>
                </a:solidFill>
                <a:latin typeface="Arial"/>
                <a:cs typeface="Arial"/>
              </a:defRPr>
            </a:lvl1pPr>
          </a:lstStyle>
          <a:p>
            <a:r>
              <a:rPr lang="en-GB" smtClean="0"/>
              <a:t>Copyright © 2020 SPX Radiodetection. All rights reserved.</a:t>
            </a:r>
            <a:endParaRPr lang="en-US" dirty="0"/>
          </a:p>
        </p:txBody>
      </p:sp>
      <p:sp>
        <p:nvSpPr>
          <p:cNvPr id="14" name="Slide Number Placeholder 5"/>
          <p:cNvSpPr>
            <a:spLocks noGrp="1"/>
          </p:cNvSpPr>
          <p:nvPr>
            <p:ph type="sldNum" sz="quarter" idx="4"/>
          </p:nvPr>
        </p:nvSpPr>
        <p:spPr>
          <a:xfrm>
            <a:off x="8399572" y="4933188"/>
            <a:ext cx="391055" cy="210312"/>
          </a:xfrm>
          <a:prstGeom prst="rect">
            <a:avLst/>
          </a:prstGeom>
        </p:spPr>
        <p:txBody>
          <a:bodyPr vert="horz" lIns="0" tIns="0" rIns="0" bIns="0" rtlCol="0" anchor="ctr" anchorCtr="0"/>
          <a:lstStyle>
            <a:lvl1pPr algn="r">
              <a:defRPr sz="800" b="1">
                <a:solidFill>
                  <a:schemeClr val="bg1"/>
                </a:solidFill>
                <a:latin typeface="Arial"/>
                <a:cs typeface="Arial"/>
              </a:defRPr>
            </a:lvl1pPr>
          </a:lstStyle>
          <a:p>
            <a:fld id="{0A0F11D4-4D2F-B044-AC58-2D9204F8F0F5}" type="slidenum">
              <a:rPr lang="en-US" smtClean="0"/>
              <a:pPr/>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115188629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FAF7DA3-2EEA-483E-82A3-CC42E7FA863E}"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8" name="Text Placeholder 6"/>
          <p:cNvSpPr>
            <a:spLocks noGrp="1"/>
          </p:cNvSpPr>
          <p:nvPr>
            <p:ph type="body" sz="quarter" idx="14"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sp>
        <p:nvSpPr>
          <p:cNvPr id="7" name="Content Placeholder 6"/>
          <p:cNvSpPr>
            <a:spLocks noGrp="1"/>
          </p:cNvSpPr>
          <p:nvPr>
            <p:ph sz="quarter" idx="15"/>
          </p:nvPr>
        </p:nvSpPr>
        <p:spPr>
          <a:xfrm>
            <a:off x="371475" y="1109663"/>
            <a:ext cx="8418513" cy="30702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280295766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ection Divider Buildmark White">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2" y="-313871"/>
            <a:ext cx="9157712" cy="5724000"/>
          </a:xfrm>
          <a:prstGeom prst="rect">
            <a:avLst/>
          </a:prstGeom>
        </p:spPr>
      </p:pic>
      <p:sp>
        <p:nvSpPr>
          <p:cNvPr id="2" name="Title 1"/>
          <p:cNvSpPr>
            <a:spLocks noGrp="1"/>
          </p:cNvSpPr>
          <p:nvPr>
            <p:ph type="title" hasCustomPrompt="1"/>
          </p:nvPr>
        </p:nvSpPr>
        <p:spPr>
          <a:xfrm>
            <a:off x="356616" y="292608"/>
            <a:ext cx="6816725" cy="1060704"/>
          </a:xfrm>
        </p:spPr>
        <p:txBody>
          <a:bodyPr anchor="t" anchorCtr="0">
            <a:noAutofit/>
          </a:bodyPr>
          <a:lstStyle>
            <a:lvl1pPr algn="l">
              <a:lnSpc>
                <a:spcPts val="3100"/>
              </a:lnSpc>
              <a:defRPr sz="3000" b="1" cap="none" spc="0">
                <a:solidFill>
                  <a:schemeClr val="tx2"/>
                </a:solidFill>
                <a:latin typeface="+mj-lt"/>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Arial"/>
              </a:defRPr>
            </a:lvl1pPr>
          </a:lstStyle>
          <a:p>
            <a:r>
              <a:rPr lang="en-GB" smtClean="0"/>
              <a:t>Copyright © 2020 SPX Radiodetection. All rights reserved.</a:t>
            </a:r>
            <a:endParaRPr lang="en-US" dirty="0"/>
          </a:p>
        </p:txBody>
      </p:sp>
      <p:sp>
        <p:nvSpPr>
          <p:cNvPr id="59" name="Subtitle 2"/>
          <p:cNvSpPr>
            <a:spLocks noGrp="1"/>
          </p:cNvSpPr>
          <p:nvPr>
            <p:ph type="subTitle" idx="1"/>
          </p:nvPr>
        </p:nvSpPr>
        <p:spPr>
          <a:xfrm>
            <a:off x="356616" y="1753473"/>
            <a:ext cx="7200613" cy="523168"/>
          </a:xfrm>
        </p:spPr>
        <p:txBody>
          <a:bodyPr>
            <a:normAutofit/>
          </a:bodyPr>
          <a:lstStyle>
            <a:lvl1pPr marL="0" indent="0" algn="l">
              <a:buNone/>
              <a:defRPr sz="1400" b="1">
                <a:solidFill>
                  <a:schemeClr val="tx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893288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ection Divider Buildmark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292608"/>
            <a:ext cx="6816725" cy="1060704"/>
          </a:xfrm>
        </p:spPr>
        <p:txBody>
          <a:bodyPr anchor="t" anchorCtr="0">
            <a:noAutofit/>
          </a:bodyPr>
          <a:lstStyle>
            <a:lvl1pPr algn="l">
              <a:lnSpc>
                <a:spcPts val="3100"/>
              </a:lnSpc>
              <a:defRPr sz="3000" b="1" cap="none" spc="0">
                <a:solidFill>
                  <a:srgbClr val="004C97"/>
                </a:solidFill>
                <a:latin typeface="Calibri"/>
                <a:cs typeface="Calibri"/>
              </a:defRPr>
            </a:lvl1pPr>
          </a:lstStyle>
          <a:p>
            <a:r>
              <a:rPr lang="en-US" dirty="0"/>
              <a:t>Click to Edit Master </a:t>
            </a:r>
            <a:br>
              <a:rPr lang="en-US" dirty="0"/>
            </a:br>
            <a:r>
              <a:rPr lang="en-US" dirty="0"/>
              <a:t>Title Slide</a:t>
            </a:r>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Arial"/>
                <a:cs typeface="Arial"/>
              </a:defRPr>
            </a:lvl1pPr>
          </a:lstStyle>
          <a:p>
            <a:r>
              <a:rPr lang="en-GB" smtClean="0"/>
              <a:t>Copyright © 2020 SPX Radiodetection. All rights reserved.</a:t>
            </a:r>
            <a:endParaRPr lang="en-US" dirty="0"/>
          </a:p>
        </p:txBody>
      </p:sp>
      <p:pic>
        <p:nvPicPr>
          <p:cNvPr id="6" name="Picture 5" descr="SPX_LOGO_VERT_RGB.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310" t="20371" r="24860" b="20000"/>
          <a:stretch/>
        </p:blipFill>
        <p:spPr>
          <a:xfrm>
            <a:off x="8290554" y="4217833"/>
            <a:ext cx="492796" cy="713232"/>
          </a:xfrm>
          <a:prstGeom prst="rect">
            <a:avLst/>
          </a:prstGeom>
        </p:spPr>
      </p:pic>
    </p:spTree>
    <p:extLst>
      <p:ext uri="{BB962C8B-B14F-4D97-AF65-F5344CB8AC3E}">
        <p14:creationId xmlns:p14="http://schemas.microsoft.com/office/powerpoint/2010/main" val="2385092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B7D7A-E716-4930-BEA6-DDCF2D193D43}" type="datetime4">
              <a:rPr lang="en-US" smtClean="0"/>
              <a:t>January 27, 2021</a:t>
            </a:fld>
            <a:endParaRPr lang="en-GB" dirty="0"/>
          </a:p>
        </p:txBody>
      </p:sp>
      <p:sp>
        <p:nvSpPr>
          <p:cNvPr id="3" name="Footer Placeholder 2"/>
          <p:cNvSpPr>
            <a:spLocks noGrp="1"/>
          </p:cNvSpPr>
          <p:nvPr>
            <p:ph type="ftr" sz="quarter" idx="11"/>
          </p:nvPr>
        </p:nvSpPr>
        <p:spPr/>
        <p:txBody>
          <a:bodyPr/>
          <a:lstStyle/>
          <a:p>
            <a:r>
              <a:rPr lang="en-GB" smtClean="0"/>
              <a:t>Copyright © 2020 SPX Radiodetection. All rights reserved.</a:t>
            </a:r>
            <a:endParaRPr lang="en-GB" dirty="0"/>
          </a:p>
        </p:txBody>
      </p:sp>
      <p:sp>
        <p:nvSpPr>
          <p:cNvPr id="4" name="Slide Number Placeholder 3"/>
          <p:cNvSpPr>
            <a:spLocks noGrp="1"/>
          </p:cNvSpPr>
          <p:nvPr>
            <p:ph type="sldNum" sz="quarter" idx="12"/>
          </p:nvPr>
        </p:nvSpPr>
        <p:spPr/>
        <p:txBody>
          <a:bodyPr/>
          <a:lstStyle/>
          <a:p>
            <a:fld id="{FF46DB70-7B8F-4939-8901-524AE9213B6D}" type="slidenum">
              <a:rPr lang="en-GB" smtClean="0"/>
              <a:t>‹#›</a:t>
            </a:fld>
            <a:endParaRPr lang="en-GB" dirty="0"/>
          </a:p>
        </p:txBody>
      </p:sp>
    </p:spTree>
    <p:extLst>
      <p:ext uri="{BB962C8B-B14F-4D97-AF65-F5344CB8AC3E}">
        <p14:creationId xmlns:p14="http://schemas.microsoft.com/office/powerpoint/2010/main" val="3875122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082312"/>
            <a:ext cx="3196078" cy="135734"/>
          </a:xfrm>
          <a:prstGeom prst="rect">
            <a:avLst/>
          </a:prstGeom>
        </p:spPr>
        <p:txBody>
          <a:bodyPr/>
          <a:lstStyle>
            <a:lvl1pPr algn="l">
              <a:defRPr sz="1200">
                <a:solidFill>
                  <a:srgbClr val="FFFFFF"/>
                </a:solidFill>
                <a:latin typeface="Calibri"/>
                <a:cs typeface="Calibri"/>
              </a:defRPr>
            </a:lvl1pPr>
          </a:lstStyle>
          <a:p>
            <a:fld id="{BE7B3C5E-961D-4857-B22F-D9749B611E88}" type="datetime4">
              <a:rPr lang="en-US" smtClean="0"/>
              <a:t>January 27, 2021</a:t>
            </a:fld>
            <a:endParaRPr lang="en-US" dirty="0"/>
          </a:p>
        </p:txBody>
      </p:sp>
      <p:sp>
        <p:nvSpPr>
          <p:cNvPr id="5" name="Footer Placeholder 4"/>
          <p:cNvSpPr>
            <a:spLocks noGrp="1"/>
          </p:cNvSpPr>
          <p:nvPr>
            <p:ph type="ftr" sz="quarter" idx="11"/>
          </p:nvPr>
        </p:nvSpPr>
        <p:spPr>
          <a:xfrm>
            <a:off x="356616" y="3757320"/>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6" y="4680856"/>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399"/>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0"/>
            <a:ext cx="4038600" cy="368299"/>
          </a:xfrm>
          <a:prstGeom prst="rect">
            <a:avLst/>
          </a:prstGeom>
        </p:spPr>
      </p:pic>
    </p:spTree>
    <p:extLst>
      <p:ext uri="{BB962C8B-B14F-4D97-AF65-F5344CB8AC3E}">
        <p14:creationId xmlns:p14="http://schemas.microsoft.com/office/powerpoint/2010/main" val="1142959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1" y="4655820"/>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099" y="4590760"/>
            <a:ext cx="1149065" cy="340015"/>
          </a:xfrm>
          <a:prstGeom prst="rect">
            <a:avLst/>
          </a:prstGeom>
        </p:spPr>
      </p:pic>
      <p:sp>
        <p:nvSpPr>
          <p:cNvPr id="6"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7"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25972933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8CBAAE62-9A7A-4B48-A603-9BFF79067D9B}"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176572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E1FCC85-EDE1-4C4F-94F8-E318AF8F474D}"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8" name="Text Placeholder 6"/>
          <p:cNvSpPr>
            <a:spLocks noGrp="1"/>
          </p:cNvSpPr>
          <p:nvPr>
            <p:ph type="body" sz="quarter" idx="14"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sp>
        <p:nvSpPr>
          <p:cNvPr id="7" name="Content Placeholder 6"/>
          <p:cNvSpPr>
            <a:spLocks noGrp="1"/>
          </p:cNvSpPr>
          <p:nvPr>
            <p:ph sz="quarter" idx="15"/>
          </p:nvPr>
        </p:nvSpPr>
        <p:spPr>
          <a:xfrm>
            <a:off x="371475" y="1109663"/>
            <a:ext cx="8418513" cy="30702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288241198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0"/>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1"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
        <p:nvSpPr>
          <p:cNvPr id="22" name="Right Triangle 21"/>
          <p:cNvSpPr/>
          <p:nvPr userDrawn="1"/>
        </p:nvSpPr>
        <p:spPr>
          <a:xfrm rot="5400000">
            <a:off x="-19050" y="4534152"/>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Title 2"/>
          <p:cNvSpPr>
            <a:spLocks noGrp="1"/>
          </p:cNvSpPr>
          <p:nvPr>
            <p:ph type="title"/>
          </p:nvPr>
        </p:nvSpPr>
        <p:spPr>
          <a:xfrm>
            <a:off x="228600" y="111632"/>
            <a:ext cx="7886700" cy="687387"/>
          </a:xfrm>
          <a:prstGeom prst="rect">
            <a:avLst/>
          </a:prstGeom>
        </p:spPr>
        <p:txBody>
          <a:bodyPr/>
          <a:lstStyle>
            <a:lvl1pPr>
              <a:defRPr sz="1800" b="1">
                <a:latin typeface="+mn-lt"/>
              </a:defRPr>
            </a:lvl1pPr>
          </a:lstStyle>
          <a:p>
            <a:r>
              <a:rPr lang="en-US" dirty="0" smtClean="0"/>
              <a:t>Click to edit Master title style</a:t>
            </a:r>
            <a:endParaRPr lang="en-GB" dirty="0"/>
          </a:p>
        </p:txBody>
      </p:sp>
      <p:sp>
        <p:nvSpPr>
          <p:cNvPr id="26" name="Rectangle 25"/>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27"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E2001922-6C87-45CF-B1D0-276852C6D3D6}"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9"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3" y="4591303"/>
            <a:ext cx="8413875" cy="285178"/>
          </a:xfrm>
        </p:spPr>
        <p:txBody>
          <a:bodyPr anchor="b"/>
          <a:lstStyle>
            <a:lvl1pPr marL="0" marR="0" indent="0" algn="ctr" defTabSz="456638"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2578809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3144701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2064951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1EF5B534-F3E5-4D3E-8884-AE8CD8260534}"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pic>
        <p:nvPicPr>
          <p:cNvPr id="9" name="Picture 8" descr="SPX_LOGO_Vertical_K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3251646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407498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lum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16" name="Content Placeholder 15"/>
          <p:cNvSpPr>
            <a:spLocks noGrp="1"/>
          </p:cNvSpPr>
          <p:nvPr>
            <p:ph sz="quarter" idx="13"/>
          </p:nvPr>
        </p:nvSpPr>
        <p:spPr>
          <a:xfrm>
            <a:off x="365760" y="1106424"/>
            <a:ext cx="8412480" cy="3059175"/>
          </a:xfrm>
        </p:spPr>
        <p:txBody>
          <a:bodyPr numCol="2" spcCol="45720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p:nvPr userDrawn="1"/>
        </p:nvCxnSpPr>
        <p:spPr>
          <a:xfrm>
            <a:off x="358775" y="786384"/>
            <a:ext cx="8424867"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2"/>
          </p:nvPr>
        </p:nvSpPr>
        <p:spPr>
          <a:xfrm>
            <a:off x="6520532" y="4933188"/>
            <a:ext cx="1877065" cy="210312"/>
          </a:xfrm>
          <a:prstGeom prst="rect">
            <a:avLst/>
          </a:prstGeom>
        </p:spPr>
        <p:txBody>
          <a:bodyPr vert="horz" lIns="0" tIns="0" rIns="91440" bIns="0" rtlCol="0" anchor="ctr" anchorCtr="0"/>
          <a:lstStyle>
            <a:lvl1pPr algn="r">
              <a:defRPr sz="800" b="1">
                <a:solidFill>
                  <a:srgbClr val="646464"/>
                </a:solidFill>
                <a:latin typeface="Arial"/>
                <a:cs typeface="Arial"/>
              </a:defRPr>
            </a:lvl1pPr>
          </a:lstStyle>
          <a:p>
            <a:fld id="{76DB50F1-E08E-47AF-81DD-29CBE521F02E}" type="datetime4">
              <a:rPr lang="en-US" smtClean="0"/>
              <a:t>January 27, 2021</a:t>
            </a:fld>
            <a:endParaRPr lang="en-US" dirty="0"/>
          </a:p>
        </p:txBody>
      </p:sp>
      <p:sp>
        <p:nvSpPr>
          <p:cNvPr id="13"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64"/>
                </a:solidFill>
                <a:latin typeface="Arial"/>
                <a:cs typeface="Arial"/>
              </a:defRPr>
            </a:lvl1pPr>
          </a:lstStyle>
          <a:p>
            <a:r>
              <a:rPr lang="en-GB" smtClean="0"/>
              <a:t>Copyright © 2020 SPX Radiodetection. All rights reserved.</a:t>
            </a:r>
            <a:endParaRPr lang="en-US" dirty="0"/>
          </a:p>
        </p:txBody>
      </p:sp>
      <p:sp>
        <p:nvSpPr>
          <p:cNvPr id="14" name="Slide Number Placeholder 5"/>
          <p:cNvSpPr>
            <a:spLocks noGrp="1"/>
          </p:cNvSpPr>
          <p:nvPr>
            <p:ph type="sldNum" sz="quarter" idx="4"/>
          </p:nvPr>
        </p:nvSpPr>
        <p:spPr>
          <a:xfrm>
            <a:off x="8399572" y="4933188"/>
            <a:ext cx="391055" cy="210312"/>
          </a:xfrm>
          <a:prstGeom prst="rect">
            <a:avLst/>
          </a:prstGeom>
        </p:spPr>
        <p:txBody>
          <a:bodyPr vert="horz" lIns="0" tIns="0" rIns="0" bIns="0" rtlCol="0" anchor="ctr" anchorCtr="0"/>
          <a:lstStyle>
            <a:lvl1pPr algn="r">
              <a:defRPr sz="800" b="1">
                <a:solidFill>
                  <a:schemeClr val="bg1"/>
                </a:solidFill>
                <a:latin typeface="Arial"/>
                <a:cs typeface="Arial"/>
              </a:defRPr>
            </a:lvl1pPr>
          </a:lstStyle>
          <a:p>
            <a:fld id="{0A0F11D4-4D2F-B044-AC58-2D9204F8F0F5}" type="slidenum">
              <a:rPr lang="en-US" smtClean="0"/>
              <a:pPr/>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148737205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7" y="1753473"/>
            <a:ext cx="7200613" cy="523168"/>
          </a:xfr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356616" y="4464801"/>
            <a:ext cx="3196078" cy="135734"/>
          </a:xfrm>
          <a:prstGeom prst="rect">
            <a:avLst/>
          </a:prstGeom>
        </p:spPr>
        <p:txBody>
          <a:bodyPr/>
          <a:lstStyle>
            <a:lvl1pPr algn="l">
              <a:defRPr sz="1200">
                <a:solidFill>
                  <a:srgbClr val="FFFFFF"/>
                </a:solidFill>
                <a:latin typeface="Calibri"/>
                <a:cs typeface="Calibri"/>
              </a:defRPr>
            </a:lvl1pPr>
          </a:lstStyle>
          <a:p>
            <a:fld id="{3B319F15-44BA-4C77-BDCF-C7153F73DB8C}" type="datetime4">
              <a:rPr lang="en-US" smtClean="0"/>
              <a:t>January 27, 2021</a:t>
            </a:fld>
            <a:endParaRPr lang="en-US" dirty="0"/>
          </a:p>
        </p:txBody>
      </p:sp>
      <p:sp>
        <p:nvSpPr>
          <p:cNvPr id="5" name="Footer Placeholder 4"/>
          <p:cNvSpPr>
            <a:spLocks noGrp="1"/>
          </p:cNvSpPr>
          <p:nvPr>
            <p:ph type="ftr" sz="quarter" idx="11"/>
          </p:nvPr>
        </p:nvSpPr>
        <p:spPr>
          <a:xfrm>
            <a:off x="356616" y="4196922"/>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4269697"/>
            <a:ext cx="452935" cy="712428"/>
          </a:xfrm>
          <a:prstGeom prst="rect">
            <a:avLst/>
          </a:prstGeom>
        </p:spPr>
      </p:pic>
    </p:spTree>
    <p:extLst>
      <p:ext uri="{BB962C8B-B14F-4D97-AF65-F5344CB8AC3E}">
        <p14:creationId xmlns:p14="http://schemas.microsoft.com/office/powerpoint/2010/main" val="1801626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p:spPr>
        <p:txBody>
          <a:bodyPr anchor="t" anchorCtr="0">
            <a:noAutofit/>
          </a:bodyPr>
          <a:lstStyle>
            <a:lvl1pPr>
              <a:lnSpc>
                <a:spcPts val="3100"/>
              </a:lnSpc>
              <a:defRPr sz="3000" b="1" spc="0">
                <a:solidFill>
                  <a:srgbClr val="004C97"/>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7" y="1753473"/>
            <a:ext cx="7200613" cy="523168"/>
          </a:xfrm>
        </p:spPr>
        <p:txBody>
          <a:bodyPr>
            <a:normAutofit/>
          </a:bodyPr>
          <a:lstStyle>
            <a:lvl1pPr marL="0" indent="0" algn="l">
              <a:buNone/>
              <a:defRPr sz="1400" b="1">
                <a:solidFill>
                  <a:srgbClr val="004C97"/>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356616" y="4426546"/>
            <a:ext cx="3196078" cy="135734"/>
          </a:xfrm>
          <a:prstGeom prst="rect">
            <a:avLst/>
          </a:prstGeom>
        </p:spPr>
        <p:txBody>
          <a:bodyPr/>
          <a:lstStyle>
            <a:lvl1pPr algn="l">
              <a:defRPr sz="1200">
                <a:solidFill>
                  <a:srgbClr val="004C97"/>
                </a:solidFill>
                <a:latin typeface="Calibri"/>
                <a:cs typeface="Calibri"/>
              </a:defRPr>
            </a:lvl1pPr>
          </a:lstStyle>
          <a:p>
            <a:fld id="{DC1DB1B9-EE03-450C-B3C7-EC826A4D9BA8}" type="datetime4">
              <a:rPr lang="en-US" smtClean="0"/>
              <a:t>January 27, 2021</a:t>
            </a:fld>
            <a:endParaRPr lang="en-US" dirty="0"/>
          </a:p>
        </p:txBody>
      </p:sp>
      <p:sp>
        <p:nvSpPr>
          <p:cNvPr id="5" name="Footer Placeholder 4"/>
          <p:cNvSpPr>
            <a:spLocks noGrp="1"/>
          </p:cNvSpPr>
          <p:nvPr>
            <p:ph type="ftr" sz="quarter" idx="11"/>
          </p:nvPr>
        </p:nvSpPr>
        <p:spPr>
          <a:xfrm>
            <a:off x="356616" y="4158667"/>
            <a:ext cx="3196078" cy="215108"/>
          </a:xfrm>
          <a:prstGeom prst="rect">
            <a:avLst/>
          </a:prstGeom>
        </p:spPr>
        <p:txBody>
          <a:bodyPr/>
          <a:lstStyle>
            <a:lvl1pPr>
              <a:defRPr sz="1200">
                <a:solidFill>
                  <a:srgbClr val="004C97"/>
                </a:solidFill>
                <a:latin typeface="Calibri"/>
                <a:cs typeface="Calibri"/>
              </a:defRPr>
            </a:lvl1pPr>
          </a:lstStyle>
          <a:p>
            <a:r>
              <a:rPr lang="en-GB" smtClean="0"/>
              <a:t>Copyright © 2020 SPX Radiodetection. All rights reserved.</a:t>
            </a:r>
            <a:endParaRPr lang="en-US" dirty="0"/>
          </a:p>
        </p:txBody>
      </p:sp>
      <p:pic>
        <p:nvPicPr>
          <p:cNvPr id="6" name="Picture 5" descr="SPX_LOGO_VERT_RGB.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310" t="20371" r="24860" b="20000"/>
          <a:stretch/>
        </p:blipFill>
        <p:spPr>
          <a:xfrm>
            <a:off x="8290554" y="4217833"/>
            <a:ext cx="492796" cy="713232"/>
          </a:xfrm>
          <a:prstGeom prst="rect">
            <a:avLst/>
          </a:prstGeom>
        </p:spPr>
      </p:pic>
    </p:spTree>
    <p:extLst>
      <p:ext uri="{BB962C8B-B14F-4D97-AF65-F5344CB8AC3E}">
        <p14:creationId xmlns:p14="http://schemas.microsoft.com/office/powerpoint/2010/main" val="562479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7" y="1753473"/>
            <a:ext cx="7200613" cy="523168"/>
          </a:xfr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04914601-6D2D-4D63-B7A6-0D9BA2F718FC}"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19395630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Contents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spc="0">
                <a:solidFill>
                  <a:srgbClr val="FFFFFF"/>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sz="half" idx="1"/>
          </p:nvPr>
        </p:nvSpPr>
        <p:spPr>
          <a:xfrm>
            <a:off x="358775" y="1106425"/>
            <a:ext cx="7424711" cy="3078163"/>
          </a:xfrm>
        </p:spPr>
        <p:txBody>
          <a:bodyPr>
            <a:normAutofit/>
          </a:bodyPr>
          <a:lstStyle>
            <a:lvl1pPr marL="457189" indent="-457189">
              <a:buClr>
                <a:schemeClr val="bg1"/>
              </a:buClr>
              <a:buFont typeface="+mj-lt"/>
              <a:buAutoNum type="arabicPeriod"/>
              <a:defRPr sz="1400" b="1">
                <a:solidFill>
                  <a:srgbClr val="FFFFFF"/>
                </a:solidFill>
                <a:latin typeface="Calibri"/>
                <a:cs typeface="Calibri"/>
              </a:defRPr>
            </a:lvl1pPr>
            <a:lvl2pPr marL="603235" indent="-457189">
              <a:buClr>
                <a:schemeClr val="bg1"/>
              </a:buClr>
              <a:buFont typeface="+mj-lt"/>
              <a:buAutoNum type="arabicPeriod"/>
              <a:defRPr sz="2400"/>
            </a:lvl2pPr>
            <a:lvl3pPr marL="744520" indent="-457189">
              <a:buClr>
                <a:schemeClr val="bg1"/>
              </a:buClr>
              <a:buFont typeface="+mj-lt"/>
              <a:buAutoNum type="arabicPeriod"/>
              <a:defRPr sz="2000"/>
            </a:lvl3pPr>
            <a:lvl4pPr marL="769919" indent="-342892">
              <a:buClr>
                <a:schemeClr val="bg1"/>
              </a:buClr>
              <a:buFont typeface="+mj-lt"/>
              <a:buAutoNum type="arabicPeriod"/>
              <a:defRPr sz="1800"/>
            </a:lvl4pPr>
            <a:lvl5pPr marL="914378" indent="-342892">
              <a:buClr>
                <a:schemeClr val="bg1"/>
              </a:buClr>
              <a:buFont typeface="+mj-lt"/>
              <a:buAutoNum type="arabicPeriod"/>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12" name="Picture 11"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4269697"/>
            <a:ext cx="452935" cy="712428"/>
          </a:xfrm>
          <a:prstGeom prst="rect">
            <a:avLst/>
          </a:prstGeom>
        </p:spPr>
      </p:pic>
    </p:spTree>
    <p:extLst>
      <p:ext uri="{BB962C8B-B14F-4D97-AF65-F5344CB8AC3E}">
        <p14:creationId xmlns:p14="http://schemas.microsoft.com/office/powerpoint/2010/main" val="341168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ntent Bold 1st Lev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A68DCA6-ABFA-4B3C-9DD3-57B148296083}"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9" name="Content Placeholder 15"/>
          <p:cNvSpPr>
            <a:spLocks noGrp="1"/>
          </p:cNvSpPr>
          <p:nvPr>
            <p:ph sz="quarter" idx="13"/>
          </p:nvPr>
        </p:nvSpPr>
        <p:spPr>
          <a:xfrm>
            <a:off x="371474" y="1106424"/>
            <a:ext cx="8403023" cy="3059175"/>
          </a:xfrm>
        </p:spPr>
        <p:txBody>
          <a:bodyPr numCol="1" spcCol="457200"/>
          <a:lstStyle>
            <a:lvl1pPr>
              <a:spcAft>
                <a:spcPts val="300"/>
              </a:spcAft>
              <a:defRPr b="1">
                <a:solidFill>
                  <a:schemeClr val="accent1"/>
                </a:solidFill>
              </a:defRPr>
            </a:lvl1pPr>
            <a:lvl2pPr>
              <a:spcAft>
                <a:spcPts val="300"/>
              </a:spcAft>
              <a:defRPr/>
            </a:lvl2pPr>
            <a:lvl3pPr>
              <a:spcAft>
                <a:spcPts val="300"/>
              </a:spcAft>
              <a:defRPr/>
            </a:lvl3pPr>
            <a:lvl4pPr>
              <a:lnSpc>
                <a:spcPts val="1600"/>
              </a:lnSpc>
              <a:spcAft>
                <a:spcPts val="300"/>
              </a:spcAft>
              <a:defRPr/>
            </a:lvl4pPr>
            <a:lvl5pPr>
              <a:lnSpc>
                <a:spcPts val="1600"/>
              </a:lnSpc>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6"/>
          <p:cNvSpPr>
            <a:spLocks noGrp="1"/>
          </p:cNvSpPr>
          <p:nvPr>
            <p:ph type="body" sz="quarter" idx="14"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429441247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Contents Buildmark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004C97"/>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sz="half" idx="1"/>
          </p:nvPr>
        </p:nvSpPr>
        <p:spPr>
          <a:xfrm>
            <a:off x="358775" y="1106425"/>
            <a:ext cx="7424711" cy="3059175"/>
          </a:xfrm>
        </p:spPr>
        <p:txBody>
          <a:bodyPr>
            <a:normAutofit/>
          </a:bodyPr>
          <a:lstStyle>
            <a:lvl1pPr marL="457189" indent="-457189">
              <a:buClrTx/>
              <a:buFont typeface="+mj-lt"/>
              <a:buAutoNum type="arabicPeriod"/>
              <a:defRPr sz="1400" b="1">
                <a:solidFill>
                  <a:srgbClr val="004C97"/>
                </a:solidFill>
                <a:latin typeface="Calibri"/>
                <a:cs typeface="Calibri"/>
              </a:defRPr>
            </a:lvl1pPr>
            <a:lvl2pPr marL="603235" indent="-457189">
              <a:buClr>
                <a:schemeClr val="bg1"/>
              </a:buClr>
              <a:buFont typeface="+mj-lt"/>
              <a:buAutoNum type="arabicPeriod"/>
              <a:defRPr sz="2400"/>
            </a:lvl2pPr>
            <a:lvl3pPr marL="744520" indent="-457189">
              <a:buClr>
                <a:schemeClr val="bg1"/>
              </a:buClr>
              <a:buFont typeface="+mj-lt"/>
              <a:buAutoNum type="arabicPeriod"/>
              <a:defRPr sz="2000"/>
            </a:lvl3pPr>
            <a:lvl4pPr marL="769919" indent="-342892">
              <a:buClr>
                <a:schemeClr val="bg1"/>
              </a:buClr>
              <a:buFont typeface="+mj-lt"/>
              <a:buAutoNum type="arabicPeriod"/>
              <a:defRPr sz="1800"/>
            </a:lvl4pPr>
            <a:lvl5pPr marL="914378" indent="-342892">
              <a:buClr>
                <a:schemeClr val="bg1"/>
              </a:buClr>
              <a:buFont typeface="+mj-lt"/>
              <a:buAutoNum type="arabicPeriod"/>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Arial"/>
                <a:cs typeface="Arial"/>
              </a:defRPr>
            </a:lvl1pPr>
          </a:lstStyle>
          <a:p>
            <a:r>
              <a:rPr lang="en-GB" smtClean="0"/>
              <a:t>Copyright © 2020 SPX Radiodetection. All rights reserved.</a:t>
            </a:r>
            <a:endParaRPr lang="en-US" dirty="0"/>
          </a:p>
        </p:txBody>
      </p:sp>
      <p:pic>
        <p:nvPicPr>
          <p:cNvPr id="7" name="Picture 6" descr="SPX_LOGO_VERT_RGB.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310" t="20371" r="24860" b="20000"/>
          <a:stretch/>
        </p:blipFill>
        <p:spPr>
          <a:xfrm>
            <a:off x="8290554" y="4217833"/>
            <a:ext cx="492796" cy="713232"/>
          </a:xfrm>
          <a:prstGeom prst="rect">
            <a:avLst/>
          </a:prstGeom>
        </p:spPr>
      </p:pic>
    </p:spTree>
    <p:extLst>
      <p:ext uri="{BB962C8B-B14F-4D97-AF65-F5344CB8AC3E}">
        <p14:creationId xmlns:p14="http://schemas.microsoft.com/office/powerpoint/2010/main" val="2804937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0"/>
            <a:ext cx="6487764" cy="685800"/>
          </a:xfrm>
        </p:spPr>
        <p:txBody>
          <a:bodyPr/>
          <a:lstStyle>
            <a:lvl1pPr>
              <a:defRPr b="1">
                <a:solidFill>
                  <a:srgbClr val="FFFFFF"/>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sz="half" idx="1"/>
          </p:nvPr>
        </p:nvSpPr>
        <p:spPr>
          <a:xfrm>
            <a:off x="358775" y="1106425"/>
            <a:ext cx="7424711" cy="3059175"/>
          </a:xfrm>
        </p:spPr>
        <p:txBody>
          <a:bodyPr>
            <a:normAutofit/>
          </a:bodyPr>
          <a:lstStyle>
            <a:lvl1pPr marL="457189" indent="-457189">
              <a:buClr>
                <a:schemeClr val="bg1"/>
              </a:buClr>
              <a:buFont typeface="+mj-lt"/>
              <a:buAutoNum type="arabicPeriod"/>
              <a:defRPr sz="1400" b="1">
                <a:solidFill>
                  <a:srgbClr val="FFFFFF"/>
                </a:solidFill>
                <a:latin typeface="Calibri"/>
                <a:cs typeface="Calibri"/>
              </a:defRPr>
            </a:lvl1pPr>
            <a:lvl2pPr marL="603235" indent="-457189">
              <a:buClr>
                <a:schemeClr val="bg1"/>
              </a:buClr>
              <a:buFont typeface="+mj-lt"/>
              <a:buAutoNum type="arabicPeriod"/>
              <a:defRPr sz="2400"/>
            </a:lvl2pPr>
            <a:lvl3pPr marL="744520" indent="-457189">
              <a:buClr>
                <a:schemeClr val="bg1"/>
              </a:buClr>
              <a:buFont typeface="+mj-lt"/>
              <a:buAutoNum type="arabicPeriod"/>
              <a:defRPr sz="2000"/>
            </a:lvl3pPr>
            <a:lvl4pPr marL="769919" indent="-342892">
              <a:buClr>
                <a:schemeClr val="bg1"/>
              </a:buClr>
              <a:buFont typeface="+mj-lt"/>
              <a:buAutoNum type="arabicPeriod"/>
              <a:defRPr sz="1800"/>
            </a:lvl4pPr>
            <a:lvl5pPr marL="914378" indent="-342892">
              <a:buClr>
                <a:schemeClr val="bg1"/>
              </a:buClr>
              <a:buFont typeface="+mj-lt"/>
              <a:buAutoNum type="arabicPeriod"/>
              <a:defRPr sz="1800"/>
            </a:lvl5pPr>
            <a:lvl6pPr>
              <a:defRPr sz="1800"/>
            </a:lvl6pPr>
            <a:lvl7pPr>
              <a:defRPr sz="1800"/>
            </a:lvl7pPr>
            <a:lvl8pPr>
              <a:defRPr sz="1800"/>
            </a:lvl8pPr>
            <a:lvl9pPr>
              <a:defRPr sz="1800"/>
            </a:lvl9pPr>
          </a:lstStyle>
          <a:p>
            <a:pPr lvl="0"/>
            <a:r>
              <a:rPr lang="en-US" dirty="0" smtClean="0"/>
              <a:t>Click to edit Master text styles</a:t>
            </a:r>
          </a:p>
        </p:txBody>
      </p:sp>
      <p:cxnSp>
        <p:nvCxnSpPr>
          <p:cNvPr id="14" name="Straight Connector 13"/>
          <p:cNvCxnSpPr/>
          <p:nvPr userDrawn="1"/>
        </p:nvCxnSpPr>
        <p:spPr>
          <a:xfrm>
            <a:off x="358776" y="786384"/>
            <a:ext cx="8416925"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Calibri"/>
                <a:cs typeface="Calibri"/>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10" name="Picture 9"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444223" y="167698"/>
            <a:ext cx="332152" cy="522447"/>
          </a:xfrm>
          <a:prstGeom prst="rect">
            <a:avLst/>
          </a:prstGeom>
        </p:spPr>
      </p:pic>
      <p:sp>
        <p:nvSpPr>
          <p:cNvPr id="7" name="Date Placeholder 2"/>
          <p:cNvSpPr>
            <a:spLocks noGrp="1"/>
          </p:cNvSpPr>
          <p:nvPr>
            <p:ph type="dt" sz="half" idx="10"/>
          </p:nvPr>
        </p:nvSpPr>
        <p:spPr>
          <a:xfrm>
            <a:off x="6520533" y="4933188"/>
            <a:ext cx="1877065" cy="210312"/>
          </a:xfrm>
        </p:spPr>
        <p:txBody>
          <a:bodyPr/>
          <a:lstStyle>
            <a:lvl1pPr>
              <a:defRPr>
                <a:solidFill>
                  <a:schemeClr val="bg1"/>
                </a:solidFill>
              </a:defRPr>
            </a:lvl1pPr>
          </a:lstStyle>
          <a:p>
            <a:fld id="{96AC9393-7FE6-48FE-9F1C-FC672363C224}" type="datetime4">
              <a:rPr lang="en-US" smtClean="0">
                <a:solidFill>
                  <a:prstClr val="white"/>
                </a:solidFill>
              </a:rPr>
              <a:t>January 27, 2021</a:t>
            </a:fld>
            <a:endParaRPr lang="en-US" dirty="0">
              <a:solidFill>
                <a:prstClr val="white"/>
              </a:solidFill>
            </a:endParaRPr>
          </a:p>
        </p:txBody>
      </p:sp>
      <p:sp>
        <p:nvSpPr>
          <p:cNvPr id="8" name="Slide Number Placeholder 4"/>
          <p:cNvSpPr>
            <a:spLocks noGrp="1"/>
          </p:cNvSpPr>
          <p:nvPr>
            <p:ph type="sldNum" sz="quarter" idx="12"/>
          </p:nvPr>
        </p:nvSpPr>
        <p:spPr>
          <a:xfrm>
            <a:off x="8399573" y="4933188"/>
            <a:ext cx="391055" cy="210312"/>
          </a:xfrm>
        </p:spPr>
        <p:txBody>
          <a:bodyPr/>
          <a:lstStyle>
            <a:lvl1pPr>
              <a:defRPr>
                <a:solidFill>
                  <a:schemeClr val="bg1"/>
                </a:solidFill>
              </a:defRPr>
            </a:lvl1pPr>
          </a:lstStyle>
          <a:p>
            <a:fld id="{0A0F11D4-4D2F-B044-AC58-2D9204F8F0F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85739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Divid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816725" cy="1060704"/>
          </a:xfr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6" name="Picture 5"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4269697"/>
            <a:ext cx="452935" cy="712428"/>
          </a:xfrm>
          <a:prstGeom prst="rect">
            <a:avLst/>
          </a:prstGeom>
        </p:spPr>
      </p:pic>
    </p:spTree>
    <p:extLst>
      <p:ext uri="{BB962C8B-B14F-4D97-AF65-F5344CB8AC3E}">
        <p14:creationId xmlns:p14="http://schemas.microsoft.com/office/powerpoint/2010/main" val="2038753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Divider Buildmark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816725" cy="1060704"/>
          </a:xfrm>
        </p:spPr>
        <p:txBody>
          <a:bodyPr anchor="t" anchorCtr="0">
            <a:noAutofit/>
          </a:bodyPr>
          <a:lstStyle>
            <a:lvl1pPr algn="l">
              <a:lnSpc>
                <a:spcPts val="3100"/>
              </a:lnSpc>
              <a:defRPr sz="3000" b="1" cap="none" spc="0">
                <a:solidFill>
                  <a:srgbClr val="004C97"/>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Arial"/>
                <a:cs typeface="Arial"/>
              </a:defRPr>
            </a:lvl1pPr>
          </a:lstStyle>
          <a:p>
            <a:r>
              <a:rPr lang="en-GB" smtClean="0"/>
              <a:t>Copyright © 2020 SPX Radiodetection. All rights reserved.</a:t>
            </a:r>
            <a:endParaRPr lang="en-US" dirty="0"/>
          </a:p>
        </p:txBody>
      </p:sp>
      <p:pic>
        <p:nvPicPr>
          <p:cNvPr id="6" name="Picture 5" descr="SPX_LOGO_VERT_RGB.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310" t="20371" r="24860" b="20000"/>
          <a:stretch/>
        </p:blipFill>
        <p:spPr>
          <a:xfrm>
            <a:off x="8290554" y="4217833"/>
            <a:ext cx="492796" cy="713232"/>
          </a:xfrm>
          <a:prstGeom prst="rect">
            <a:avLst/>
          </a:prstGeom>
        </p:spPr>
      </p:pic>
    </p:spTree>
    <p:extLst>
      <p:ext uri="{BB962C8B-B14F-4D97-AF65-F5344CB8AC3E}">
        <p14:creationId xmlns:p14="http://schemas.microsoft.com/office/powerpoint/2010/main" val="1413470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1174903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1163185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3436577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10"/>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8"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082313"/>
            <a:ext cx="3196078" cy="135734"/>
          </a:xfrm>
          <a:prstGeom prst="rect">
            <a:avLst/>
          </a:prstGeom>
        </p:spPr>
        <p:txBody>
          <a:bodyPr/>
          <a:lstStyle>
            <a:lvl1pPr algn="l">
              <a:defRPr sz="1200">
                <a:solidFill>
                  <a:srgbClr val="FFFFFF"/>
                </a:solidFill>
                <a:latin typeface="Calibri"/>
                <a:cs typeface="Calibri"/>
              </a:defRPr>
            </a:lvl1pPr>
          </a:lstStyle>
          <a:p>
            <a:fld id="{4661E1E7-6A80-486F-9093-53C20A70E3E1}" type="datetime4">
              <a:rPr lang="en-US" smtClean="0"/>
              <a:t>January 27, 2021</a:t>
            </a:fld>
            <a:endParaRPr lang="en-US" dirty="0"/>
          </a:p>
        </p:txBody>
      </p:sp>
      <p:sp>
        <p:nvSpPr>
          <p:cNvPr id="5" name="Footer Placeholder 4"/>
          <p:cNvSpPr>
            <a:spLocks noGrp="1"/>
          </p:cNvSpPr>
          <p:nvPr>
            <p:ph type="ftr" sz="quarter" idx="11"/>
          </p:nvPr>
        </p:nvSpPr>
        <p:spPr>
          <a:xfrm>
            <a:off x="356616" y="3757321"/>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7" y="4680857"/>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400"/>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1"/>
            <a:ext cx="4038600" cy="368299"/>
          </a:xfrm>
          <a:prstGeom prst="rect">
            <a:avLst/>
          </a:prstGeom>
        </p:spPr>
      </p:pic>
    </p:spTree>
    <p:extLst>
      <p:ext uri="{BB962C8B-B14F-4D97-AF65-F5344CB8AC3E}">
        <p14:creationId xmlns:p14="http://schemas.microsoft.com/office/powerpoint/2010/main" val="4190770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2" y="4655821"/>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100" y="4590761"/>
            <a:ext cx="1149065" cy="340015"/>
          </a:xfrm>
          <a:prstGeom prst="rect">
            <a:avLst/>
          </a:prstGeom>
        </p:spPr>
      </p:pic>
      <p:sp>
        <p:nvSpPr>
          <p:cNvPr id="6" name="Title 1"/>
          <p:cNvSpPr>
            <a:spLocks noGrp="1"/>
          </p:cNvSpPr>
          <p:nvPr>
            <p:ph type="ctrTitle" hasCustomPrompt="1"/>
          </p:nvPr>
        </p:nvSpPr>
        <p:spPr>
          <a:xfrm>
            <a:off x="356617" y="292610"/>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7" name="Subtitle 2"/>
          <p:cNvSpPr>
            <a:spLocks noGrp="1"/>
          </p:cNvSpPr>
          <p:nvPr>
            <p:ph type="subTitle" idx="1"/>
          </p:nvPr>
        </p:nvSpPr>
        <p:spPr>
          <a:xfrm>
            <a:off x="356618"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3445206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200"/>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46" indent="-172846">
              <a:buClr>
                <a:schemeClr val="accent1">
                  <a:lumMod val="75000"/>
                </a:schemeClr>
              </a:buClr>
              <a:buSzPct val="80000"/>
              <a:buFont typeface="Arial" pitchFamily="34" charset="0"/>
              <a:buChar char="•"/>
              <a:tabLst>
                <a:tab pos="169671" algn="l"/>
                <a:tab pos="510599" algn="l"/>
                <a:tab pos="8105579" algn="r"/>
              </a:tabLst>
              <a:defRPr sz="2400">
                <a:solidFill>
                  <a:srgbClr val="646464"/>
                </a:solidFill>
                <a:latin typeface="+mn-lt"/>
                <a:cs typeface="Arial" panose="020B0604020202020204" pitchFamily="34" charset="0"/>
              </a:defRPr>
            </a:lvl1pPr>
            <a:lvl2pPr marL="396395" indent="-223550">
              <a:buClr>
                <a:schemeClr val="accent1">
                  <a:lumMod val="75000"/>
                </a:schemeClr>
              </a:buClr>
              <a:buSzPct val="100000"/>
              <a:buFont typeface="Arial" pitchFamily="34" charset="0"/>
              <a:buChar char="­"/>
              <a:tabLst>
                <a:tab pos="396395" algn="l"/>
                <a:tab pos="510599" algn="l"/>
                <a:tab pos="8105579" algn="r"/>
              </a:tabLst>
              <a:defRPr sz="2200">
                <a:solidFill>
                  <a:srgbClr val="646464"/>
                </a:solidFill>
                <a:latin typeface="+mn-lt"/>
                <a:cs typeface="Arial" panose="020B0604020202020204" pitchFamily="34" charset="0"/>
              </a:defRPr>
            </a:lvl2pPr>
            <a:lvl3pPr marL="569241" indent="-172846" defTabSz="344057">
              <a:buClr>
                <a:schemeClr val="accent1">
                  <a:lumMod val="75000"/>
                </a:schemeClr>
              </a:buClr>
              <a:buFont typeface="Lucida Grande"/>
              <a:buChar char="­"/>
              <a:tabLst>
                <a:tab pos="169671" algn="l"/>
                <a:tab pos="510599" algn="l"/>
                <a:tab pos="8105579" algn="r"/>
              </a:tabLst>
              <a:defRPr sz="1800">
                <a:solidFill>
                  <a:srgbClr val="646464"/>
                </a:solidFill>
                <a:latin typeface="+mn-lt"/>
                <a:cs typeface="Arial" pitchFamily="34" charset="0"/>
              </a:defRPr>
            </a:lvl3pPr>
            <a:lvl4pPr marL="740498" indent="-171258">
              <a:buClr>
                <a:schemeClr val="accent1">
                  <a:lumMod val="75000"/>
                </a:schemeClr>
              </a:buClr>
              <a:buSzPct val="100000"/>
              <a:buFont typeface="Lucida Grande"/>
              <a:buChar char="­"/>
              <a:tabLst>
                <a:tab pos="169671" algn="l"/>
                <a:tab pos="510599" algn="l"/>
                <a:tab pos="8105579" algn="r"/>
              </a:tabLst>
              <a:defRPr sz="1600">
                <a:solidFill>
                  <a:srgbClr val="646464"/>
                </a:solidFill>
                <a:latin typeface="+mn-lt"/>
                <a:cs typeface="Arial" pitchFamily="34" charset="0"/>
              </a:defRPr>
            </a:lvl4pPr>
            <a:lvl5pPr marL="913320" indent="-172846">
              <a:buClr>
                <a:schemeClr val="accent1">
                  <a:lumMod val="75000"/>
                </a:schemeClr>
              </a:buClr>
              <a:buSzPct val="72000"/>
              <a:buFont typeface="Lucida Grande"/>
              <a:buChar char="­"/>
              <a:tabLst>
                <a:tab pos="169671" algn="l"/>
                <a:tab pos="510599" algn="l"/>
                <a:tab pos="8105579"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9" y="4935876"/>
            <a:ext cx="1429162" cy="164592"/>
          </a:xfrm>
        </p:spPr>
        <p:txBody>
          <a:bodyPr/>
          <a:lstStyle>
            <a:lvl1pPr>
              <a:defRPr sz="800">
                <a:latin typeface="Arial "/>
                <a:cs typeface="Arial" panose="020B0604020202020204" pitchFamily="34" charset="0"/>
              </a:defRPr>
            </a:lvl1pPr>
          </a:lstStyle>
          <a:p>
            <a:fld id="{21C40370-84BC-440A-85E7-4D9AA7E123BE}"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0" y="4902700"/>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1"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720736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12" name="Date Placeholder 3"/>
          <p:cNvSpPr>
            <a:spLocks noGrp="1"/>
          </p:cNvSpPr>
          <p:nvPr>
            <p:ph type="dt" sz="half" idx="2"/>
          </p:nvPr>
        </p:nvSpPr>
        <p:spPr>
          <a:xfrm>
            <a:off x="6520532" y="4933188"/>
            <a:ext cx="1877065" cy="210312"/>
          </a:xfrm>
          <a:prstGeom prst="rect">
            <a:avLst/>
          </a:prstGeom>
        </p:spPr>
        <p:txBody>
          <a:bodyPr vert="horz" lIns="0" tIns="0" rIns="91440" bIns="0" rtlCol="0" anchor="ctr" anchorCtr="0"/>
          <a:lstStyle>
            <a:lvl1pPr algn="r">
              <a:defRPr sz="800" b="1">
                <a:solidFill>
                  <a:srgbClr val="646464"/>
                </a:solidFill>
                <a:latin typeface="Arial"/>
                <a:cs typeface="Arial"/>
              </a:defRPr>
            </a:lvl1pPr>
          </a:lstStyle>
          <a:p>
            <a:fld id="{19B3EA93-0F64-442F-9597-394C1D3271A9}" type="datetime4">
              <a:rPr lang="en-US" smtClean="0"/>
              <a:t>January 27, 2021</a:t>
            </a:fld>
            <a:endParaRPr lang="en-US" dirty="0"/>
          </a:p>
        </p:txBody>
      </p:sp>
      <p:sp>
        <p:nvSpPr>
          <p:cNvPr id="13"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64"/>
                </a:solidFill>
                <a:latin typeface="Arial"/>
                <a:cs typeface="Arial"/>
              </a:defRPr>
            </a:lvl1pPr>
          </a:lstStyle>
          <a:p>
            <a:r>
              <a:rPr lang="en-GB" smtClean="0"/>
              <a:t>Copyright © 2020 SPX Radiodetection. All rights reserved.</a:t>
            </a:r>
            <a:endParaRPr lang="en-US" dirty="0"/>
          </a:p>
        </p:txBody>
      </p:sp>
      <p:sp>
        <p:nvSpPr>
          <p:cNvPr id="14" name="Slide Number Placeholder 5"/>
          <p:cNvSpPr>
            <a:spLocks noGrp="1"/>
          </p:cNvSpPr>
          <p:nvPr>
            <p:ph type="sldNum" sz="quarter" idx="4"/>
          </p:nvPr>
        </p:nvSpPr>
        <p:spPr>
          <a:xfrm>
            <a:off x="8399572" y="4933188"/>
            <a:ext cx="391055" cy="210312"/>
          </a:xfrm>
          <a:prstGeom prst="rect">
            <a:avLst/>
          </a:prstGeom>
        </p:spPr>
        <p:txBody>
          <a:bodyPr vert="horz" lIns="0" tIns="0" rIns="0" bIns="0" rtlCol="0" anchor="ctr" anchorCtr="0"/>
          <a:lstStyle>
            <a:lvl1pPr algn="r">
              <a:defRPr sz="800" b="1">
                <a:solidFill>
                  <a:schemeClr val="bg1"/>
                </a:solidFill>
                <a:latin typeface="Arial"/>
                <a:cs typeface="Arial"/>
              </a:defRPr>
            </a:lvl1pPr>
          </a:lstStyle>
          <a:p>
            <a:fld id="{0A0F11D4-4D2F-B044-AC58-2D9204F8F0F5}" type="slidenum">
              <a:rPr lang="en-US" smtClean="0"/>
              <a:pPr/>
              <a:t>‹#›</a:t>
            </a:fld>
            <a:endParaRPr lang="en-US" dirty="0"/>
          </a:p>
        </p:txBody>
      </p:sp>
      <p:sp>
        <p:nvSpPr>
          <p:cNvPr id="11" name="Content Placeholder 15"/>
          <p:cNvSpPr>
            <a:spLocks noGrp="1"/>
          </p:cNvSpPr>
          <p:nvPr>
            <p:ph sz="quarter" idx="14"/>
          </p:nvPr>
        </p:nvSpPr>
        <p:spPr>
          <a:xfrm>
            <a:off x="365760" y="1501775"/>
            <a:ext cx="8412480" cy="2765425"/>
          </a:xfrm>
        </p:spPr>
        <p:txBody>
          <a:bodyPr numCol="1" spcCol="45720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6"/>
          <p:cNvSpPr>
            <a:spLocks noGrp="1"/>
          </p:cNvSpPr>
          <p:nvPr>
            <p:ph sz="quarter" idx="18"/>
          </p:nvPr>
        </p:nvSpPr>
        <p:spPr>
          <a:xfrm>
            <a:off x="361949" y="1109663"/>
            <a:ext cx="8428677" cy="303007"/>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8"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177608563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1"/>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2"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1" y="264826"/>
            <a:ext cx="2242457" cy="381000"/>
          </a:xfrm>
          <a:prstGeom prst="rect">
            <a:avLst/>
          </a:prstGeom>
        </p:spPr>
      </p:pic>
      <p:sp>
        <p:nvSpPr>
          <p:cNvPr id="22" name="Right Triangle 21"/>
          <p:cNvSpPr/>
          <p:nvPr userDrawn="1"/>
        </p:nvSpPr>
        <p:spPr>
          <a:xfrm rot="5400000">
            <a:off x="-19049" y="4534153"/>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46" indent="-172846">
              <a:buClr>
                <a:schemeClr val="accent1">
                  <a:lumMod val="75000"/>
                </a:schemeClr>
              </a:buClr>
              <a:buSzPct val="80000"/>
              <a:buFont typeface="Arial" pitchFamily="34" charset="0"/>
              <a:buChar char="•"/>
              <a:tabLst>
                <a:tab pos="169671" algn="l"/>
                <a:tab pos="510599" algn="l"/>
                <a:tab pos="8105579" algn="r"/>
              </a:tabLst>
              <a:defRPr sz="2400">
                <a:solidFill>
                  <a:srgbClr val="646464"/>
                </a:solidFill>
                <a:latin typeface="+mn-lt"/>
                <a:cs typeface="Arial" panose="020B0604020202020204" pitchFamily="34" charset="0"/>
              </a:defRPr>
            </a:lvl1pPr>
            <a:lvl2pPr marL="396395" indent="-223550">
              <a:buClr>
                <a:schemeClr val="accent1">
                  <a:lumMod val="75000"/>
                </a:schemeClr>
              </a:buClr>
              <a:buSzPct val="100000"/>
              <a:buFont typeface="Arial" pitchFamily="34" charset="0"/>
              <a:buChar char="­"/>
              <a:tabLst>
                <a:tab pos="396395" algn="l"/>
                <a:tab pos="510599" algn="l"/>
                <a:tab pos="8105579" algn="r"/>
              </a:tabLst>
              <a:defRPr sz="2200">
                <a:solidFill>
                  <a:srgbClr val="646464"/>
                </a:solidFill>
                <a:latin typeface="+mn-lt"/>
                <a:cs typeface="Arial" panose="020B0604020202020204" pitchFamily="34" charset="0"/>
              </a:defRPr>
            </a:lvl2pPr>
            <a:lvl3pPr marL="569241" indent="-172846" defTabSz="344057">
              <a:buClr>
                <a:schemeClr val="accent1">
                  <a:lumMod val="75000"/>
                </a:schemeClr>
              </a:buClr>
              <a:buFont typeface="Lucida Grande"/>
              <a:buChar char="­"/>
              <a:tabLst>
                <a:tab pos="169671" algn="l"/>
                <a:tab pos="510599" algn="l"/>
                <a:tab pos="8105579" algn="r"/>
              </a:tabLst>
              <a:defRPr sz="1800">
                <a:solidFill>
                  <a:srgbClr val="646464"/>
                </a:solidFill>
                <a:latin typeface="+mn-lt"/>
                <a:cs typeface="Arial" pitchFamily="34" charset="0"/>
              </a:defRPr>
            </a:lvl3pPr>
            <a:lvl4pPr marL="740498" indent="-171258">
              <a:buClr>
                <a:schemeClr val="accent1">
                  <a:lumMod val="75000"/>
                </a:schemeClr>
              </a:buClr>
              <a:buSzPct val="100000"/>
              <a:buFont typeface="Lucida Grande"/>
              <a:buChar char="­"/>
              <a:tabLst>
                <a:tab pos="169671" algn="l"/>
                <a:tab pos="510599" algn="l"/>
                <a:tab pos="8105579" algn="r"/>
              </a:tabLst>
              <a:defRPr sz="1600">
                <a:solidFill>
                  <a:srgbClr val="646464"/>
                </a:solidFill>
                <a:latin typeface="+mn-lt"/>
                <a:cs typeface="Arial" pitchFamily="34" charset="0"/>
              </a:defRPr>
            </a:lvl4pPr>
            <a:lvl5pPr marL="913320" indent="-172846">
              <a:buClr>
                <a:schemeClr val="accent1">
                  <a:lumMod val="75000"/>
                </a:schemeClr>
              </a:buClr>
              <a:buSzPct val="72000"/>
              <a:buFont typeface="Lucida Grande"/>
              <a:buChar char="­"/>
              <a:tabLst>
                <a:tab pos="169671" algn="l"/>
                <a:tab pos="510599" algn="l"/>
                <a:tab pos="8105579"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Title 2"/>
          <p:cNvSpPr>
            <a:spLocks noGrp="1"/>
          </p:cNvSpPr>
          <p:nvPr>
            <p:ph type="title"/>
          </p:nvPr>
        </p:nvSpPr>
        <p:spPr>
          <a:xfrm>
            <a:off x="228600" y="111632"/>
            <a:ext cx="7886700" cy="687387"/>
          </a:xfrm>
          <a:prstGeom prst="rect">
            <a:avLst/>
          </a:prstGeom>
        </p:spPr>
        <p:txBody>
          <a:bodyPr/>
          <a:lstStyle>
            <a:lvl1pPr>
              <a:defRPr sz="1800" b="1">
                <a:latin typeface="+mn-lt"/>
              </a:defRPr>
            </a:lvl1pPr>
          </a:lstStyle>
          <a:p>
            <a:r>
              <a:rPr lang="en-US" dirty="0" smtClean="0"/>
              <a:t>Click to edit Master title style</a:t>
            </a:r>
            <a:endParaRPr lang="en-GB" dirty="0"/>
          </a:p>
        </p:txBody>
      </p:sp>
      <p:sp>
        <p:nvSpPr>
          <p:cNvPr id="26" name="Rectangle 25"/>
          <p:cNvSpPr/>
          <p:nvPr userDrawn="1"/>
        </p:nvSpPr>
        <p:spPr>
          <a:xfrm>
            <a:off x="0" y="4928200"/>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27" name="Footer Date"/>
          <p:cNvSpPr>
            <a:spLocks noGrp="1"/>
          </p:cNvSpPr>
          <p:nvPr>
            <p:ph type="dt" sz="half" idx="15"/>
          </p:nvPr>
        </p:nvSpPr>
        <p:spPr>
          <a:xfrm>
            <a:off x="7086599" y="4935876"/>
            <a:ext cx="1429162" cy="164592"/>
          </a:xfrm>
        </p:spPr>
        <p:txBody>
          <a:bodyPr/>
          <a:lstStyle>
            <a:lvl1pPr>
              <a:defRPr sz="800">
                <a:latin typeface="Arial "/>
                <a:cs typeface="Arial" panose="020B0604020202020204" pitchFamily="34" charset="0"/>
              </a:defRPr>
            </a:lvl1pPr>
          </a:lstStyle>
          <a:p>
            <a:fld id="{DF5E3997-D12D-437D-ADA2-734AA2D666AD}"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0" y="4902700"/>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9" name="Footer Company Confidential"/>
          <p:cNvSpPr>
            <a:spLocks noGrp="1"/>
          </p:cNvSpPr>
          <p:nvPr>
            <p:ph type="ftr" sz="quarter" idx="16"/>
          </p:nvPr>
        </p:nvSpPr>
        <p:spPr>
          <a:xfrm>
            <a:off x="228601"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4" y="4591304"/>
            <a:ext cx="8413875" cy="285178"/>
          </a:xfrm>
        </p:spPr>
        <p:txBody>
          <a:bodyPr anchor="b"/>
          <a:lstStyle>
            <a:lvl1pPr marL="0" marR="0" indent="0" algn="ctr" defTabSz="456626"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15982400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spTree>
    <p:extLst>
      <p:ext uri="{BB962C8B-B14F-4D97-AF65-F5344CB8AC3E}">
        <p14:creationId xmlns:p14="http://schemas.microsoft.com/office/powerpoint/2010/main" val="20203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spTree>
    <p:extLst>
      <p:ext uri="{BB962C8B-B14F-4D97-AF65-F5344CB8AC3E}">
        <p14:creationId xmlns:p14="http://schemas.microsoft.com/office/powerpoint/2010/main" val="4155225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10"/>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8"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7249A30F-3E2A-4EC7-84AD-8841CB127E6B}"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pic>
        <p:nvPicPr>
          <p:cNvPr id="9" name="Picture 8" descr="SPX_LOGO_Vertical_K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spTree>
    <p:extLst>
      <p:ext uri="{BB962C8B-B14F-4D97-AF65-F5344CB8AC3E}">
        <p14:creationId xmlns:p14="http://schemas.microsoft.com/office/powerpoint/2010/main" val="27881333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5" y="352139"/>
            <a:ext cx="452935" cy="71242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0"/>
            <a:ext cx="3900759" cy="679591"/>
          </a:xfrm>
          <a:prstGeom prst="rect">
            <a:avLst/>
          </a:prstGeom>
        </p:spPr>
      </p:pic>
    </p:spTree>
    <p:extLst>
      <p:ext uri="{BB962C8B-B14F-4D97-AF65-F5344CB8AC3E}">
        <p14:creationId xmlns:p14="http://schemas.microsoft.com/office/powerpoint/2010/main" val="412075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One Column Content Ke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a:t>
            </a:r>
            <a:br>
              <a:rPr lang="en-US" dirty="0" smtClean="0"/>
            </a:br>
            <a:r>
              <a:rPr lang="en-US" dirty="0" smtClean="0"/>
              <a:t>title style</a:t>
            </a:r>
            <a:endParaRPr lang="en-US" dirty="0"/>
          </a:p>
        </p:txBody>
      </p:sp>
      <p:sp>
        <p:nvSpPr>
          <p:cNvPr id="3" name="Date Placeholder 2"/>
          <p:cNvSpPr>
            <a:spLocks noGrp="1"/>
          </p:cNvSpPr>
          <p:nvPr>
            <p:ph type="dt" sz="half" idx="10"/>
          </p:nvPr>
        </p:nvSpPr>
        <p:spPr/>
        <p:txBody>
          <a:bodyPr/>
          <a:lstStyle/>
          <a:p>
            <a:fld id="{9FB1A117-E210-49F3-B5C5-04E5E989AD5A}" type="datetime4">
              <a:rPr lang="en-US" smtClean="0">
                <a:solidFill>
                  <a:srgbClr val="002F6C"/>
                </a:solidFill>
              </a:rPr>
              <a:t>January 27, 2021</a:t>
            </a:fld>
            <a:endParaRPr lang="en-US" dirty="0">
              <a:solidFill>
                <a:srgbClr val="002F6C"/>
              </a:solidFill>
            </a:endParaRPr>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solidFill>
                  <a:srgbClr val="002F6C"/>
                </a:solidFill>
              </a:rPr>
              <a:pPr/>
              <a:t>‹#›</a:t>
            </a:fld>
            <a:endParaRPr lang="en-US" dirty="0">
              <a:solidFill>
                <a:srgbClr val="002F6C"/>
              </a:solidFill>
            </a:endParaRPr>
          </a:p>
        </p:txBody>
      </p:sp>
      <p:sp>
        <p:nvSpPr>
          <p:cNvPr id="9" name="Content Placeholder 15"/>
          <p:cNvSpPr>
            <a:spLocks noGrp="1"/>
          </p:cNvSpPr>
          <p:nvPr>
            <p:ph sz="quarter" idx="13"/>
          </p:nvPr>
        </p:nvSpPr>
        <p:spPr>
          <a:xfrm>
            <a:off x="358782" y="1158876"/>
            <a:ext cx="8422699" cy="2870200"/>
          </a:xfrm>
        </p:spPr>
        <p:txBody>
          <a:bodyPr numCol="1" spcCol="457200"/>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4"/>
          </p:nvPr>
        </p:nvSpPr>
        <p:spPr>
          <a:xfrm>
            <a:off x="361950" y="4217669"/>
            <a:ext cx="8421691" cy="466344"/>
          </a:xfrm>
          <a:solidFill>
            <a:srgbClr val="0084D5"/>
          </a:solidFill>
        </p:spPr>
        <p:txBody>
          <a:bodyPr lIns="731520" rIns="731520" anchor="ctr" anchorCtr="0"/>
          <a:lstStyle>
            <a:lvl1pPr algn="ctr">
              <a:defRPr>
                <a:solidFill>
                  <a:srgbClr val="FFFFFF"/>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09644141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082312"/>
            <a:ext cx="3196078" cy="135734"/>
          </a:xfrm>
          <a:prstGeom prst="rect">
            <a:avLst/>
          </a:prstGeom>
        </p:spPr>
        <p:txBody>
          <a:bodyPr/>
          <a:lstStyle>
            <a:lvl1pPr algn="l">
              <a:defRPr sz="1200">
                <a:solidFill>
                  <a:srgbClr val="FFFFFF"/>
                </a:solidFill>
                <a:latin typeface="Calibri"/>
                <a:cs typeface="Calibri"/>
              </a:defRPr>
            </a:lvl1pPr>
          </a:lstStyle>
          <a:p>
            <a:fld id="{60BA1FEF-49DF-450F-B84F-B3F5A9B49AF3}" type="datetime4">
              <a:rPr lang="en-US" smtClean="0"/>
              <a:t>January 27, 2021</a:t>
            </a:fld>
            <a:endParaRPr lang="en-US" dirty="0"/>
          </a:p>
        </p:txBody>
      </p:sp>
      <p:sp>
        <p:nvSpPr>
          <p:cNvPr id="5" name="Footer Placeholder 4"/>
          <p:cNvSpPr>
            <a:spLocks noGrp="1"/>
          </p:cNvSpPr>
          <p:nvPr>
            <p:ph type="ftr" sz="quarter" idx="11"/>
          </p:nvPr>
        </p:nvSpPr>
        <p:spPr>
          <a:xfrm>
            <a:off x="356616" y="3757320"/>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6" y="4680856"/>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399"/>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0"/>
            <a:ext cx="4038600" cy="368299"/>
          </a:xfrm>
          <a:prstGeom prst="rect">
            <a:avLst/>
          </a:prstGeom>
        </p:spPr>
      </p:pic>
    </p:spTree>
    <p:extLst>
      <p:ext uri="{BB962C8B-B14F-4D97-AF65-F5344CB8AC3E}">
        <p14:creationId xmlns:p14="http://schemas.microsoft.com/office/powerpoint/2010/main" val="2919325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1" y="4655820"/>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099" y="4590760"/>
            <a:ext cx="1149065" cy="340015"/>
          </a:xfrm>
          <a:prstGeom prst="rect">
            <a:avLst/>
          </a:prstGeom>
        </p:spPr>
      </p:pic>
      <p:sp>
        <p:nvSpPr>
          <p:cNvPr id="6"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7"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2077562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9F4547AF-2FB6-41A1-9707-A974CE283D48}"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2065721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0"/>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1"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
        <p:nvSpPr>
          <p:cNvPr id="22" name="Right Triangle 21"/>
          <p:cNvSpPr/>
          <p:nvPr userDrawn="1"/>
        </p:nvSpPr>
        <p:spPr>
          <a:xfrm rot="5400000">
            <a:off x="-19050" y="4534152"/>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Title 2"/>
          <p:cNvSpPr>
            <a:spLocks noGrp="1"/>
          </p:cNvSpPr>
          <p:nvPr>
            <p:ph type="title"/>
          </p:nvPr>
        </p:nvSpPr>
        <p:spPr>
          <a:xfrm>
            <a:off x="228600" y="111632"/>
            <a:ext cx="7886700" cy="687387"/>
          </a:xfrm>
          <a:prstGeom prst="rect">
            <a:avLst/>
          </a:prstGeom>
        </p:spPr>
        <p:txBody>
          <a:bodyPr/>
          <a:lstStyle>
            <a:lvl1pPr>
              <a:defRPr sz="1800" b="1">
                <a:latin typeface="+mn-lt"/>
              </a:defRPr>
            </a:lvl1pPr>
          </a:lstStyle>
          <a:p>
            <a:r>
              <a:rPr lang="en-US" dirty="0" smtClean="0"/>
              <a:t>Click to edit Master title style</a:t>
            </a:r>
            <a:endParaRPr lang="en-GB" dirty="0"/>
          </a:p>
        </p:txBody>
      </p:sp>
      <p:sp>
        <p:nvSpPr>
          <p:cNvPr id="26" name="Rectangle 25"/>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27"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AB9961A6-37B2-4ACC-87FA-E2F76C0EB6C9}"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9"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3" y="4591303"/>
            <a:ext cx="8413875" cy="285178"/>
          </a:xfrm>
        </p:spPr>
        <p:txBody>
          <a:bodyPr anchor="b"/>
          <a:lstStyle>
            <a:lvl1pPr marL="0" marR="0" indent="0" algn="ctr" defTabSz="456638"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14025587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7" name="Content Placeholder 6"/>
          <p:cNvSpPr>
            <a:spLocks noGrp="1"/>
          </p:cNvSpPr>
          <p:nvPr>
            <p:ph sz="quarter" idx="16"/>
          </p:nvPr>
        </p:nvSpPr>
        <p:spPr>
          <a:xfrm>
            <a:off x="361950" y="1106488"/>
            <a:ext cx="4017600" cy="30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Content Placeholder 6"/>
          <p:cNvSpPr>
            <a:spLocks noGrp="1"/>
          </p:cNvSpPr>
          <p:nvPr>
            <p:ph sz="quarter" idx="17"/>
          </p:nvPr>
        </p:nvSpPr>
        <p:spPr>
          <a:xfrm>
            <a:off x="4749800" y="1109663"/>
            <a:ext cx="4017600" cy="306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lvl1pPr>
              <a:defRPr spc="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020C71-CD8F-469E-BB6F-38AF2FB6D582}"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8" name="Text Placeholder 6"/>
          <p:cNvSpPr>
            <a:spLocks noGrp="1"/>
          </p:cNvSpPr>
          <p:nvPr>
            <p:ph type="body" sz="quarter" idx="19"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1490426478"/>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2986955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2089528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C21BF746-EFD6-4266-834F-F0D53DFEC68D}"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pic>
        <p:nvPicPr>
          <p:cNvPr id="9" name="Picture 8" descr="SPX_LOGO_Vertical_K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spTree>
    <p:extLst>
      <p:ext uri="{BB962C8B-B14F-4D97-AF65-F5344CB8AC3E}">
        <p14:creationId xmlns:p14="http://schemas.microsoft.com/office/powerpoint/2010/main" val="2221664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4" y="352139"/>
            <a:ext cx="452935" cy="71242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09"/>
            <a:ext cx="3900759" cy="679591"/>
          </a:xfrm>
          <a:prstGeom prst="rect">
            <a:avLst/>
          </a:prstGeom>
        </p:spPr>
      </p:pic>
    </p:spTree>
    <p:extLst>
      <p:ext uri="{BB962C8B-B14F-4D97-AF65-F5344CB8AC3E}">
        <p14:creationId xmlns:p14="http://schemas.microsoft.com/office/powerpoint/2010/main" val="8327283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One Column Content Ke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a:t>
            </a:r>
            <a:br>
              <a:rPr lang="en-US" dirty="0" smtClean="0"/>
            </a:br>
            <a:r>
              <a:rPr lang="en-US" dirty="0" smtClean="0"/>
              <a:t>title style</a:t>
            </a:r>
            <a:endParaRPr lang="en-US" dirty="0"/>
          </a:p>
        </p:txBody>
      </p:sp>
      <p:sp>
        <p:nvSpPr>
          <p:cNvPr id="3" name="Date Placeholder 2"/>
          <p:cNvSpPr>
            <a:spLocks noGrp="1"/>
          </p:cNvSpPr>
          <p:nvPr>
            <p:ph type="dt" sz="half" idx="10"/>
          </p:nvPr>
        </p:nvSpPr>
        <p:spPr/>
        <p:txBody>
          <a:bodyPr/>
          <a:lstStyle/>
          <a:p>
            <a:fld id="{1817E4B8-8DD2-435B-81A9-48D02A356C36}" type="datetime4">
              <a:rPr lang="en-US" smtClean="0">
                <a:solidFill>
                  <a:srgbClr val="002F6C"/>
                </a:solidFill>
              </a:rPr>
              <a:t>January 27, 2021</a:t>
            </a:fld>
            <a:endParaRPr lang="en-US" dirty="0">
              <a:solidFill>
                <a:srgbClr val="002F6C"/>
              </a:solidFill>
            </a:endParaRPr>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solidFill>
                  <a:srgbClr val="002F6C"/>
                </a:solidFill>
              </a:rPr>
              <a:pPr/>
              <a:t>‹#›</a:t>
            </a:fld>
            <a:endParaRPr lang="en-US" dirty="0">
              <a:solidFill>
                <a:srgbClr val="002F6C"/>
              </a:solidFill>
            </a:endParaRPr>
          </a:p>
        </p:txBody>
      </p:sp>
      <p:sp>
        <p:nvSpPr>
          <p:cNvPr id="9" name="Content Placeholder 15"/>
          <p:cNvSpPr>
            <a:spLocks noGrp="1"/>
          </p:cNvSpPr>
          <p:nvPr>
            <p:ph sz="quarter" idx="13"/>
          </p:nvPr>
        </p:nvSpPr>
        <p:spPr>
          <a:xfrm>
            <a:off x="358781" y="1158876"/>
            <a:ext cx="8422699" cy="2870200"/>
          </a:xfrm>
        </p:spPr>
        <p:txBody>
          <a:bodyPr numCol="1" spcCol="457200"/>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4"/>
          </p:nvPr>
        </p:nvSpPr>
        <p:spPr>
          <a:xfrm>
            <a:off x="361949" y="4217669"/>
            <a:ext cx="8421691" cy="466344"/>
          </a:xfrm>
          <a:solidFill>
            <a:srgbClr val="0084D5"/>
          </a:solidFill>
        </p:spPr>
        <p:txBody>
          <a:bodyPr lIns="731520" rIns="731520" anchor="ctr" anchorCtr="0"/>
          <a:lstStyle>
            <a:lvl1pPr algn="ctr">
              <a:defRPr>
                <a:solidFill>
                  <a:srgbClr val="FFFFFF"/>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65806907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One Colum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F7C2610-FBA1-433B-9909-05102938D087}" type="datetime4">
              <a:rPr lang="en-US" smtClean="0"/>
              <a:t>January 27, 2021</a:t>
            </a:fld>
            <a:endParaRPr lang="en-US" dirty="0"/>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solidFill>
                  <a:prstClr val="white"/>
                </a:solidFill>
              </a:rPr>
              <a:pPr/>
              <a:t>‹#›</a:t>
            </a:fld>
            <a:endParaRPr lang="en-US" dirty="0">
              <a:solidFill>
                <a:prstClr val="white"/>
              </a:solidFill>
            </a:endParaRPr>
          </a:p>
        </p:txBody>
      </p:sp>
      <p:sp>
        <p:nvSpPr>
          <p:cNvPr id="9" name="Content Placeholder 15"/>
          <p:cNvSpPr>
            <a:spLocks noGrp="1"/>
          </p:cNvSpPr>
          <p:nvPr>
            <p:ph sz="quarter" idx="13"/>
          </p:nvPr>
        </p:nvSpPr>
        <p:spPr>
          <a:xfrm>
            <a:off x="356616" y="1106424"/>
            <a:ext cx="8417882" cy="3059175"/>
          </a:xfrm>
        </p:spPr>
        <p:txBody>
          <a:bodyPr numCol="1" spcCol="457200"/>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317364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11"/>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9"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082314"/>
            <a:ext cx="3196078" cy="135734"/>
          </a:xfrm>
          <a:prstGeom prst="rect">
            <a:avLst/>
          </a:prstGeom>
        </p:spPr>
        <p:txBody>
          <a:bodyPr/>
          <a:lstStyle>
            <a:lvl1pPr algn="l">
              <a:defRPr sz="1200">
                <a:solidFill>
                  <a:srgbClr val="FFFFFF"/>
                </a:solidFill>
                <a:latin typeface="Calibri"/>
                <a:cs typeface="Calibri"/>
              </a:defRPr>
            </a:lvl1pPr>
          </a:lstStyle>
          <a:p>
            <a:fld id="{BB836F8E-2A14-4EA4-8A69-B67103E40CE6}" type="datetime4">
              <a:rPr lang="en-US" smtClean="0"/>
              <a:t>January 27, 2021</a:t>
            </a:fld>
            <a:endParaRPr lang="en-US" dirty="0"/>
          </a:p>
        </p:txBody>
      </p:sp>
      <p:sp>
        <p:nvSpPr>
          <p:cNvPr id="5" name="Footer Placeholder 4"/>
          <p:cNvSpPr>
            <a:spLocks noGrp="1"/>
          </p:cNvSpPr>
          <p:nvPr>
            <p:ph type="ftr" sz="quarter" idx="11"/>
          </p:nvPr>
        </p:nvSpPr>
        <p:spPr>
          <a:xfrm>
            <a:off x="356616" y="3757321"/>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8" y="4680858"/>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401"/>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2"/>
            <a:ext cx="4038600" cy="368299"/>
          </a:xfrm>
          <a:prstGeom prst="rect">
            <a:avLst/>
          </a:prstGeom>
        </p:spPr>
      </p:pic>
    </p:spTree>
    <p:extLst>
      <p:ext uri="{BB962C8B-B14F-4D97-AF65-F5344CB8AC3E}">
        <p14:creationId xmlns:p14="http://schemas.microsoft.com/office/powerpoint/2010/main" val="41341904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3" y="4655822"/>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101" y="4590762"/>
            <a:ext cx="1149065" cy="340015"/>
          </a:xfrm>
          <a:prstGeom prst="rect">
            <a:avLst/>
          </a:prstGeom>
        </p:spPr>
      </p:pic>
      <p:sp>
        <p:nvSpPr>
          <p:cNvPr id="6" name="Title 1"/>
          <p:cNvSpPr>
            <a:spLocks noGrp="1"/>
          </p:cNvSpPr>
          <p:nvPr>
            <p:ph type="ctrTitle" hasCustomPrompt="1"/>
          </p:nvPr>
        </p:nvSpPr>
        <p:spPr>
          <a:xfrm>
            <a:off x="356617" y="292611"/>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7" name="Subtitle 2"/>
          <p:cNvSpPr>
            <a:spLocks noGrp="1"/>
          </p:cNvSpPr>
          <p:nvPr>
            <p:ph type="subTitle" idx="1"/>
          </p:nvPr>
        </p:nvSpPr>
        <p:spPr>
          <a:xfrm>
            <a:off x="356619"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2842385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201"/>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42" indent="-172842">
              <a:buClr>
                <a:schemeClr val="accent1">
                  <a:lumMod val="75000"/>
                </a:schemeClr>
              </a:buClr>
              <a:buSzPct val="80000"/>
              <a:buFont typeface="Arial" pitchFamily="34" charset="0"/>
              <a:buChar char="•"/>
              <a:tabLst>
                <a:tab pos="169667" algn="l"/>
                <a:tab pos="510587" algn="l"/>
                <a:tab pos="8105376" algn="r"/>
              </a:tabLst>
              <a:defRPr sz="2400">
                <a:solidFill>
                  <a:srgbClr val="646464"/>
                </a:solidFill>
                <a:latin typeface="+mn-lt"/>
                <a:cs typeface="Arial" panose="020B0604020202020204" pitchFamily="34" charset="0"/>
              </a:defRPr>
            </a:lvl1pPr>
            <a:lvl2pPr marL="396385" indent="-223544">
              <a:buClr>
                <a:schemeClr val="accent1">
                  <a:lumMod val="75000"/>
                </a:schemeClr>
              </a:buClr>
              <a:buSzPct val="100000"/>
              <a:buFont typeface="Arial" pitchFamily="34" charset="0"/>
              <a:buChar char="­"/>
              <a:tabLst>
                <a:tab pos="396385" algn="l"/>
                <a:tab pos="510587" algn="l"/>
                <a:tab pos="8105376" algn="r"/>
              </a:tabLst>
              <a:defRPr sz="2200">
                <a:solidFill>
                  <a:srgbClr val="646464"/>
                </a:solidFill>
                <a:latin typeface="+mn-lt"/>
                <a:cs typeface="Arial" panose="020B0604020202020204" pitchFamily="34" charset="0"/>
              </a:defRPr>
            </a:lvl2pPr>
            <a:lvl3pPr marL="569227" indent="-172842" defTabSz="344048">
              <a:buClr>
                <a:schemeClr val="accent1">
                  <a:lumMod val="75000"/>
                </a:schemeClr>
              </a:buClr>
              <a:buFont typeface="Lucida Grande"/>
              <a:buChar char="­"/>
              <a:tabLst>
                <a:tab pos="169667" algn="l"/>
                <a:tab pos="510587" algn="l"/>
                <a:tab pos="8105376" algn="r"/>
              </a:tabLst>
              <a:defRPr sz="1800">
                <a:solidFill>
                  <a:srgbClr val="646464"/>
                </a:solidFill>
                <a:latin typeface="+mn-lt"/>
                <a:cs typeface="Arial" pitchFamily="34" charset="0"/>
              </a:defRPr>
            </a:lvl3pPr>
            <a:lvl4pPr marL="740480" indent="-171254">
              <a:buClr>
                <a:schemeClr val="accent1">
                  <a:lumMod val="75000"/>
                </a:schemeClr>
              </a:buClr>
              <a:buSzPct val="100000"/>
              <a:buFont typeface="Lucida Grande"/>
              <a:buChar char="­"/>
              <a:tabLst>
                <a:tab pos="169667" algn="l"/>
                <a:tab pos="510587" algn="l"/>
                <a:tab pos="8105376" algn="r"/>
              </a:tabLst>
              <a:defRPr sz="1600">
                <a:solidFill>
                  <a:srgbClr val="646464"/>
                </a:solidFill>
                <a:latin typeface="+mn-lt"/>
                <a:cs typeface="Arial" pitchFamily="34" charset="0"/>
              </a:defRPr>
            </a:lvl4pPr>
            <a:lvl5pPr marL="913298" indent="-172842">
              <a:buClr>
                <a:schemeClr val="accent1">
                  <a:lumMod val="75000"/>
                </a:schemeClr>
              </a:buClr>
              <a:buSzPct val="72000"/>
              <a:buFont typeface="Lucida Grande"/>
              <a:buChar char="­"/>
              <a:tabLst>
                <a:tab pos="169667" algn="l"/>
                <a:tab pos="510587" algn="l"/>
                <a:tab pos="8105376"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2"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600" y="4935876"/>
            <a:ext cx="1429162" cy="164592"/>
          </a:xfrm>
        </p:spPr>
        <p:txBody>
          <a:bodyPr/>
          <a:lstStyle>
            <a:lvl1pPr>
              <a:defRPr sz="800">
                <a:latin typeface="Arial "/>
                <a:cs typeface="Arial" panose="020B0604020202020204" pitchFamily="34" charset="0"/>
              </a:defRPr>
            </a:lvl1pPr>
          </a:lstStyle>
          <a:p>
            <a:fld id="{AE9D039B-3DEF-49CC-B78B-8586057F1C04}"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1" y="4902701"/>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6" name="Footer Company Confidential"/>
          <p:cNvSpPr>
            <a:spLocks noGrp="1"/>
          </p:cNvSpPr>
          <p:nvPr>
            <p:ph type="ftr" sz="quarter" idx="16"/>
          </p:nvPr>
        </p:nvSpPr>
        <p:spPr>
          <a:xfrm>
            <a:off x="228602"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normAutofit/>
          </a:bodyPr>
          <a:lstStyle>
            <a:lvl1pPr>
              <a:defRPr sz="18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1696586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2"/>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3"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2" y="264826"/>
            <a:ext cx="2242457" cy="381000"/>
          </a:xfrm>
          <a:prstGeom prst="rect">
            <a:avLst/>
          </a:prstGeom>
        </p:spPr>
      </p:pic>
      <p:sp>
        <p:nvSpPr>
          <p:cNvPr id="22" name="Right Triangle 21"/>
          <p:cNvSpPr/>
          <p:nvPr userDrawn="1"/>
        </p:nvSpPr>
        <p:spPr>
          <a:xfrm rot="5400000">
            <a:off x="-19049" y="4534154"/>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prstClr val="white"/>
              </a:solidFill>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42" indent="-172842">
              <a:buClr>
                <a:schemeClr val="accent1">
                  <a:lumMod val="75000"/>
                </a:schemeClr>
              </a:buClr>
              <a:buSzPct val="80000"/>
              <a:buFont typeface="Arial" pitchFamily="34" charset="0"/>
              <a:buChar char="•"/>
              <a:tabLst>
                <a:tab pos="169667" algn="l"/>
                <a:tab pos="510587" algn="l"/>
                <a:tab pos="8105376" algn="r"/>
              </a:tabLst>
              <a:defRPr sz="2400">
                <a:solidFill>
                  <a:srgbClr val="646464"/>
                </a:solidFill>
                <a:latin typeface="+mn-lt"/>
                <a:cs typeface="Arial" panose="020B0604020202020204" pitchFamily="34" charset="0"/>
              </a:defRPr>
            </a:lvl1pPr>
            <a:lvl2pPr marL="396385" indent="-223544">
              <a:buClr>
                <a:schemeClr val="accent1">
                  <a:lumMod val="75000"/>
                </a:schemeClr>
              </a:buClr>
              <a:buSzPct val="100000"/>
              <a:buFont typeface="Arial" pitchFamily="34" charset="0"/>
              <a:buChar char="­"/>
              <a:tabLst>
                <a:tab pos="396385" algn="l"/>
                <a:tab pos="510587" algn="l"/>
                <a:tab pos="8105376" algn="r"/>
              </a:tabLst>
              <a:defRPr sz="2200">
                <a:solidFill>
                  <a:srgbClr val="646464"/>
                </a:solidFill>
                <a:latin typeface="+mn-lt"/>
                <a:cs typeface="Arial" panose="020B0604020202020204" pitchFamily="34" charset="0"/>
              </a:defRPr>
            </a:lvl2pPr>
            <a:lvl3pPr marL="569227" indent="-172842" defTabSz="344048">
              <a:buClr>
                <a:schemeClr val="accent1">
                  <a:lumMod val="75000"/>
                </a:schemeClr>
              </a:buClr>
              <a:buFont typeface="Lucida Grande"/>
              <a:buChar char="­"/>
              <a:tabLst>
                <a:tab pos="169667" algn="l"/>
                <a:tab pos="510587" algn="l"/>
                <a:tab pos="8105376" algn="r"/>
              </a:tabLst>
              <a:defRPr sz="1800">
                <a:solidFill>
                  <a:srgbClr val="646464"/>
                </a:solidFill>
                <a:latin typeface="+mn-lt"/>
                <a:cs typeface="Arial" pitchFamily="34" charset="0"/>
              </a:defRPr>
            </a:lvl3pPr>
            <a:lvl4pPr marL="740480" indent="-171254">
              <a:buClr>
                <a:schemeClr val="accent1">
                  <a:lumMod val="75000"/>
                </a:schemeClr>
              </a:buClr>
              <a:buSzPct val="100000"/>
              <a:buFont typeface="Lucida Grande"/>
              <a:buChar char="­"/>
              <a:tabLst>
                <a:tab pos="169667" algn="l"/>
                <a:tab pos="510587" algn="l"/>
                <a:tab pos="8105376" algn="r"/>
              </a:tabLst>
              <a:defRPr sz="1600">
                <a:solidFill>
                  <a:srgbClr val="646464"/>
                </a:solidFill>
                <a:latin typeface="+mn-lt"/>
                <a:cs typeface="Arial" pitchFamily="34" charset="0"/>
              </a:defRPr>
            </a:lvl4pPr>
            <a:lvl5pPr marL="913298" indent="-172842">
              <a:buClr>
                <a:schemeClr val="accent1">
                  <a:lumMod val="75000"/>
                </a:schemeClr>
              </a:buClr>
              <a:buSzPct val="72000"/>
              <a:buFont typeface="Lucida Grande"/>
              <a:buChar char="­"/>
              <a:tabLst>
                <a:tab pos="169667" algn="l"/>
                <a:tab pos="510587" algn="l"/>
                <a:tab pos="8105376"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Title 2"/>
          <p:cNvSpPr>
            <a:spLocks noGrp="1"/>
          </p:cNvSpPr>
          <p:nvPr>
            <p:ph type="title"/>
          </p:nvPr>
        </p:nvSpPr>
        <p:spPr>
          <a:xfrm>
            <a:off x="228600" y="111632"/>
            <a:ext cx="7886700" cy="687387"/>
          </a:xfrm>
          <a:prstGeom prst="rect">
            <a:avLst/>
          </a:prstGeom>
        </p:spPr>
        <p:txBody>
          <a:bodyPr/>
          <a:lstStyle>
            <a:lvl1pPr>
              <a:defRPr sz="1800" b="1">
                <a:latin typeface="+mn-lt"/>
              </a:defRPr>
            </a:lvl1pPr>
          </a:lstStyle>
          <a:p>
            <a:r>
              <a:rPr lang="en-US" dirty="0" smtClean="0"/>
              <a:t>Click to edit Master title style</a:t>
            </a:r>
            <a:endParaRPr lang="en-GB" dirty="0"/>
          </a:p>
        </p:txBody>
      </p:sp>
      <p:sp>
        <p:nvSpPr>
          <p:cNvPr id="26" name="Rectangle 25"/>
          <p:cNvSpPr/>
          <p:nvPr userDrawn="1"/>
        </p:nvSpPr>
        <p:spPr>
          <a:xfrm>
            <a:off x="0" y="4928201"/>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dirty="0">
              <a:solidFill>
                <a:prstClr val="white"/>
              </a:solidFill>
              <a:latin typeface="Arial "/>
              <a:cs typeface="Arial" panose="020B0604020202020204" pitchFamily="34" charset="0"/>
            </a:endParaRPr>
          </a:p>
        </p:txBody>
      </p:sp>
      <p:sp>
        <p:nvSpPr>
          <p:cNvPr id="27" name="Footer Date"/>
          <p:cNvSpPr>
            <a:spLocks noGrp="1"/>
          </p:cNvSpPr>
          <p:nvPr>
            <p:ph type="dt" sz="half" idx="15"/>
          </p:nvPr>
        </p:nvSpPr>
        <p:spPr>
          <a:xfrm>
            <a:off x="7086600" y="4935876"/>
            <a:ext cx="1429162" cy="164592"/>
          </a:xfrm>
        </p:spPr>
        <p:txBody>
          <a:bodyPr/>
          <a:lstStyle>
            <a:lvl1pPr>
              <a:defRPr sz="800">
                <a:latin typeface="Arial "/>
                <a:cs typeface="Arial" panose="020B0604020202020204" pitchFamily="34" charset="0"/>
              </a:defRPr>
            </a:lvl1pPr>
          </a:lstStyle>
          <a:p>
            <a:fld id="{E1F7DA4E-988D-4B08-AE3E-FD43BB89B3D7}" type="datetime4">
              <a:rPr lang="en-US" smtClean="0">
                <a:solidFill>
                  <a:srgbClr val="002F6C"/>
                </a:solidFill>
              </a:rPr>
              <a:t>January 27, 2021</a:t>
            </a:fld>
            <a:endParaRPr lang="en-US" dirty="0">
              <a:solidFill>
                <a:srgbClr val="002F6C"/>
              </a:solidFill>
            </a:endParaRPr>
          </a:p>
        </p:txBody>
      </p:sp>
      <p:sp>
        <p:nvSpPr>
          <p:cNvPr id="28" name="Footer Slide Number"/>
          <p:cNvSpPr>
            <a:spLocks noGrp="1"/>
          </p:cNvSpPr>
          <p:nvPr>
            <p:ph type="sldNum" sz="quarter" idx="17"/>
          </p:nvPr>
        </p:nvSpPr>
        <p:spPr>
          <a:xfrm>
            <a:off x="8610601" y="4902701"/>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solidFill>
                  <a:srgbClr val="002F6C"/>
                </a:solidFill>
              </a:rPr>
              <a:pPr/>
              <a:t>‹#›</a:t>
            </a:fld>
            <a:endParaRPr lang="en-US" dirty="0">
              <a:solidFill>
                <a:srgbClr val="002F6C"/>
              </a:solidFill>
            </a:endParaRPr>
          </a:p>
        </p:txBody>
      </p:sp>
      <p:sp>
        <p:nvSpPr>
          <p:cNvPr id="29" name="Footer Company Confidential"/>
          <p:cNvSpPr>
            <a:spLocks noGrp="1"/>
          </p:cNvSpPr>
          <p:nvPr>
            <p:ph type="ftr" sz="quarter" idx="16"/>
          </p:nvPr>
        </p:nvSpPr>
        <p:spPr>
          <a:xfrm>
            <a:off x="228602"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4" y="4591305"/>
            <a:ext cx="8413875" cy="285178"/>
          </a:xfrm>
        </p:spPr>
        <p:txBody>
          <a:bodyPr anchor="b"/>
          <a:lstStyle>
            <a:lvl1pPr marL="0" marR="0" indent="0" algn="ctr" defTabSz="456614"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2807756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7" name="Content Placeholder 6"/>
          <p:cNvSpPr>
            <a:spLocks noGrp="1"/>
          </p:cNvSpPr>
          <p:nvPr>
            <p:ph sz="quarter" idx="16"/>
          </p:nvPr>
        </p:nvSpPr>
        <p:spPr>
          <a:xfrm>
            <a:off x="361950" y="1501159"/>
            <a:ext cx="4017600" cy="28470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Content Placeholder 6"/>
          <p:cNvSpPr>
            <a:spLocks noGrp="1"/>
          </p:cNvSpPr>
          <p:nvPr>
            <p:ph sz="quarter" idx="17"/>
          </p:nvPr>
        </p:nvSpPr>
        <p:spPr>
          <a:xfrm>
            <a:off x="4749800" y="1504334"/>
            <a:ext cx="4017600" cy="28470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2" name="Title 1"/>
          <p:cNvSpPr>
            <a:spLocks noGrp="1"/>
          </p:cNvSpPr>
          <p:nvPr>
            <p:ph type="title"/>
          </p:nvPr>
        </p:nvSpPr>
        <p:spPr/>
        <p:txBody>
          <a:bodyPr/>
          <a:lstStyle>
            <a:lvl1pPr>
              <a:defRPr spc="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3898FE-6978-4094-8EFC-D242F47C1F94}"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a:t>
            </a:fld>
            <a:endParaRPr lang="en-US"/>
          </a:p>
        </p:txBody>
      </p:sp>
      <p:sp>
        <p:nvSpPr>
          <p:cNvPr id="11" name="Content Placeholder 6"/>
          <p:cNvSpPr>
            <a:spLocks noGrp="1"/>
          </p:cNvSpPr>
          <p:nvPr>
            <p:ph sz="quarter" idx="18"/>
          </p:nvPr>
        </p:nvSpPr>
        <p:spPr>
          <a:xfrm>
            <a:off x="361950" y="1106489"/>
            <a:ext cx="4017600" cy="306182"/>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14" name="Content Placeholder 6"/>
          <p:cNvSpPr>
            <a:spLocks noGrp="1"/>
          </p:cNvSpPr>
          <p:nvPr>
            <p:ph sz="quarter" idx="19"/>
          </p:nvPr>
        </p:nvSpPr>
        <p:spPr>
          <a:xfrm>
            <a:off x="4749800" y="1109664"/>
            <a:ext cx="4017600" cy="306182"/>
          </a:xfrm>
        </p:spPr>
        <p:txBody>
          <a:bodyPr anchor="b"/>
          <a:lstStyle>
            <a:lvl1pPr>
              <a:defRPr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10" name="Text Placeholder 6"/>
          <p:cNvSpPr>
            <a:spLocks noGrp="1"/>
          </p:cNvSpPr>
          <p:nvPr>
            <p:ph type="body" sz="quarter" idx="20" hasCustomPrompt="1"/>
          </p:nvPr>
        </p:nvSpPr>
        <p:spPr>
          <a:xfrm>
            <a:off x="0" y="4365827"/>
            <a:ext cx="9144000" cy="576000"/>
          </a:xfrm>
          <a:prstGeom prst="snip2SameRect">
            <a:avLst>
              <a:gd name="adj1" fmla="val 43979"/>
              <a:gd name="adj2" fmla="val 0"/>
            </a:avLst>
          </a:prstGeom>
          <a:solidFill>
            <a:srgbClr val="D9D9E3"/>
          </a:solidFill>
          <a:ln>
            <a:noFill/>
          </a:ln>
          <a:effectLst/>
        </p:spPr>
        <p:style>
          <a:lnRef idx="1">
            <a:schemeClr val="accent1"/>
          </a:lnRef>
          <a:fillRef idx="3">
            <a:schemeClr val="accent1"/>
          </a:fillRef>
          <a:effectRef idx="2">
            <a:schemeClr val="accent1"/>
          </a:effectRef>
          <a:fontRef idx="minor">
            <a:schemeClr val="lt1"/>
          </a:fontRef>
        </p:style>
        <p:txBody>
          <a:bodyPr bIns="72000" rtlCol="0" anchor="ctr"/>
          <a:lstStyle>
            <a:lvl1pPr algn="ctr">
              <a:spcAft>
                <a:spcPts val="0"/>
              </a:spcAft>
              <a:defRPr lang="en-ZA" sz="1400" dirty="0">
                <a:solidFill>
                  <a:schemeClr val="tx1"/>
                </a:solidFill>
                <a:cs typeface="+mn-cs"/>
              </a:defRPr>
            </a:lvl1pPr>
          </a:lstStyle>
          <a:p>
            <a:pPr lvl="0" algn="ctr"/>
            <a:r>
              <a:rPr lang="en-US" dirty="0" smtClean="0"/>
              <a:t>Key note box</a:t>
            </a:r>
            <a:br>
              <a:rPr lang="en-US" dirty="0" smtClean="0"/>
            </a:br>
            <a:r>
              <a:rPr lang="en-US" dirty="0" smtClean="0"/>
              <a:t>(remove if not being used)</a:t>
            </a:r>
            <a:endParaRPr lang="en-ZA"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Tree>
    <p:extLst>
      <p:ext uri="{BB962C8B-B14F-4D97-AF65-F5344CB8AC3E}">
        <p14:creationId xmlns:p14="http://schemas.microsoft.com/office/powerpoint/2010/main" val="358471345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 SPX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rmAutofit/>
          </a:bodyPr>
          <a:lstStyle>
            <a:lvl1pPr algn="l">
              <a:lnSpc>
                <a:spcPts val="3100"/>
              </a:lnSpc>
              <a:defRPr sz="3000" b="1" cap="none" spc="0" baseline="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6"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1"/>
            <a:ext cx="3900759" cy="679591"/>
          </a:xfrm>
          <a:prstGeom prst="rect">
            <a:avLst/>
          </a:prstGeom>
        </p:spPr>
      </p:pic>
    </p:spTree>
    <p:extLst>
      <p:ext uri="{BB962C8B-B14F-4D97-AF65-F5344CB8AC3E}">
        <p14:creationId xmlns:p14="http://schemas.microsoft.com/office/powerpoint/2010/main" val="11543806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Divider - SPX Ligh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89242"/>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chemeClr val="bg1"/>
                </a:solidFill>
                <a:latin typeface="Arial"/>
                <a:cs typeface="Arial"/>
              </a:defRPr>
            </a:lvl1pPr>
          </a:lstStyle>
          <a:p>
            <a:r>
              <a:rPr lang="en-GB" smtClean="0">
                <a:solidFill>
                  <a:prstClr val="white"/>
                </a:solidFill>
              </a:rPr>
              <a:t>Copyright © 2020 SPX Radiodetection. All rights reserved.</a:t>
            </a:r>
            <a:endParaRPr lang="en-US" dirty="0">
              <a:solidFill>
                <a:prstClr val="white"/>
              </a:solidFill>
            </a:endParaRPr>
          </a:p>
        </p:txBody>
      </p:sp>
      <p:pic>
        <p:nvPicPr>
          <p:cNvPr id="7" name="Picture 6"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6" y="352139"/>
            <a:ext cx="452935" cy="7124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1"/>
            <a:ext cx="3900759" cy="679591"/>
          </a:xfrm>
          <a:prstGeom prst="rect">
            <a:avLst/>
          </a:prstGeom>
        </p:spPr>
      </p:pic>
    </p:spTree>
    <p:extLst>
      <p:ext uri="{BB962C8B-B14F-4D97-AF65-F5344CB8AC3E}">
        <p14:creationId xmlns:p14="http://schemas.microsoft.com/office/powerpoint/2010/main" val="6838321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11"/>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56619"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602958"/>
            <a:ext cx="3196078" cy="135734"/>
          </a:xfrm>
          <a:prstGeom prst="rect">
            <a:avLst/>
          </a:prstGeom>
        </p:spPr>
        <p:txBody>
          <a:bodyPr/>
          <a:lstStyle>
            <a:lvl1pPr algn="l">
              <a:defRPr sz="1200">
                <a:solidFill>
                  <a:srgbClr val="FFFFFF"/>
                </a:solidFill>
              </a:defRPr>
            </a:lvl1pPr>
          </a:lstStyle>
          <a:p>
            <a:fld id="{4ED2371A-64AA-4D16-8A8E-BC95AE714247}" type="datetime4">
              <a:rPr lang="en-US" smtClean="0"/>
              <a:t>January 27, 2021</a:t>
            </a:fld>
            <a:endParaRPr lang="en-US" dirty="0"/>
          </a:p>
        </p:txBody>
      </p:sp>
      <p:sp>
        <p:nvSpPr>
          <p:cNvPr id="5" name="Footer Placeholder 4"/>
          <p:cNvSpPr>
            <a:spLocks noGrp="1"/>
          </p:cNvSpPr>
          <p:nvPr>
            <p:ph type="ftr" sz="quarter" idx="11"/>
          </p:nvPr>
        </p:nvSpPr>
        <p:spPr>
          <a:xfrm>
            <a:off x="356616" y="4335079"/>
            <a:ext cx="3196078" cy="215108"/>
          </a:xfrm>
          <a:prstGeom prst="rect">
            <a:avLst/>
          </a:prstGeom>
        </p:spPr>
        <p:txBody>
          <a:bodyPr/>
          <a:lstStyle>
            <a:lvl1pPr>
              <a:defRPr sz="1200">
                <a:solidFill>
                  <a:srgbClr val="FFFFFF"/>
                </a:solidFill>
              </a:defRPr>
            </a:lvl1pPr>
          </a:lstStyle>
          <a:p>
            <a:r>
              <a:rPr lang="en-GB" smtClean="0"/>
              <a:t>Copyright © 2020 SPX Radiodetection. All rights reserved.</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6859" y="4463911"/>
            <a:ext cx="3900759" cy="679591"/>
          </a:xfrm>
          <a:prstGeom prst="rect">
            <a:avLst/>
          </a:prstGeom>
        </p:spPr>
      </p:pic>
      <p:pic>
        <p:nvPicPr>
          <p:cNvPr id="9" name="Picture 8" descr="SPX_LOGO_Vertical_KO.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24675" t="20371" r="24986" b="15451"/>
          <a:stretch/>
        </p:blipFill>
        <p:spPr>
          <a:xfrm>
            <a:off x="8330706" y="352139"/>
            <a:ext cx="452935" cy="712428"/>
          </a:xfrm>
          <a:prstGeom prst="rect">
            <a:avLst/>
          </a:prstGeom>
        </p:spPr>
      </p:pic>
    </p:spTree>
    <p:extLst>
      <p:ext uri="{BB962C8B-B14F-4D97-AF65-F5344CB8AC3E}">
        <p14:creationId xmlns:p14="http://schemas.microsoft.com/office/powerpoint/2010/main" val="46718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Divider - SPX D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7" y="292608"/>
            <a:ext cx="6487764" cy="1060704"/>
          </a:xfrm>
          <a:prstGeom prst="rect">
            <a:avLst/>
          </a:prstGeom>
        </p:spPr>
        <p:txBody>
          <a:bodyPr anchor="t" anchorCtr="0">
            <a:noAutofit/>
          </a:bodyPr>
          <a:lstStyle>
            <a:lvl1pPr algn="l">
              <a:lnSpc>
                <a:spcPts val="3100"/>
              </a:lnSpc>
              <a:defRPr sz="3000" b="1" cap="none" spc="0">
                <a:solidFill>
                  <a:srgbClr val="FFFFFF"/>
                </a:solidFill>
                <a:latin typeface="Calibri"/>
                <a:cs typeface="Calibri"/>
              </a:defRPr>
            </a:lvl1pPr>
          </a:lstStyle>
          <a:p>
            <a:r>
              <a:rPr lang="en-US" dirty="0" smtClean="0"/>
              <a:t>Click to Edit Master </a:t>
            </a:r>
            <a:br>
              <a:rPr lang="en-US" dirty="0" smtClean="0"/>
            </a:br>
            <a:r>
              <a:rPr lang="en-US" dirty="0" smtClean="0"/>
              <a:t>Title Slide</a:t>
            </a:r>
            <a:endParaRPr lang="en-US" dirty="0"/>
          </a:p>
        </p:txBody>
      </p:sp>
      <p:sp>
        <p:nvSpPr>
          <p:cNvPr id="9"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FFFFFF"/>
                </a:solidFill>
                <a:latin typeface="Arial"/>
                <a:cs typeface="Arial"/>
              </a:defRPr>
            </a:lvl1pPr>
          </a:lstStyle>
          <a:p>
            <a:r>
              <a:rPr lang="en-GB" smtClean="0"/>
              <a:t>Copyright © 2020 SPX Radiodetection. All rights reserved.</a:t>
            </a:r>
            <a:endParaRPr lang="en-US" dirty="0"/>
          </a:p>
        </p:txBody>
      </p:sp>
      <p:pic>
        <p:nvPicPr>
          <p:cNvPr id="8" name="Picture 7" descr="SPX_LOGO_Vertical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75" t="20371" r="24986" b="15451"/>
          <a:stretch/>
        </p:blipFill>
        <p:spPr>
          <a:xfrm>
            <a:off x="8330706" y="352139"/>
            <a:ext cx="452935" cy="71242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46859" y="4463911"/>
            <a:ext cx="3900759" cy="679591"/>
          </a:xfrm>
          <a:prstGeom prst="rect">
            <a:avLst/>
          </a:prstGeom>
        </p:spPr>
      </p:pic>
    </p:spTree>
    <p:extLst>
      <p:ext uri="{BB962C8B-B14F-4D97-AF65-F5344CB8AC3E}">
        <p14:creationId xmlns:p14="http://schemas.microsoft.com/office/powerpoint/2010/main" val="27493852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One Column Content Ke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a:t>
            </a:r>
            <a:br>
              <a:rPr lang="en-US" dirty="0" smtClean="0"/>
            </a:br>
            <a:r>
              <a:rPr lang="en-US" dirty="0" smtClean="0"/>
              <a:t>title style</a:t>
            </a:r>
            <a:endParaRPr lang="en-US" dirty="0"/>
          </a:p>
        </p:txBody>
      </p:sp>
      <p:sp>
        <p:nvSpPr>
          <p:cNvPr id="3" name="Date Placeholder 2"/>
          <p:cNvSpPr>
            <a:spLocks noGrp="1"/>
          </p:cNvSpPr>
          <p:nvPr>
            <p:ph type="dt" sz="half" idx="10"/>
          </p:nvPr>
        </p:nvSpPr>
        <p:spPr/>
        <p:txBody>
          <a:bodyPr/>
          <a:lstStyle/>
          <a:p>
            <a:fld id="{9C423226-D4A1-4E54-A452-C8B0F17EB762}" type="datetime4">
              <a:rPr lang="en-US" smtClean="0">
                <a:solidFill>
                  <a:srgbClr val="002F6C"/>
                </a:solidFill>
              </a:rPr>
              <a:t>January 27, 2021</a:t>
            </a:fld>
            <a:endParaRPr lang="en-US" dirty="0">
              <a:solidFill>
                <a:srgbClr val="002F6C"/>
              </a:solidFill>
            </a:endParaRPr>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solidFill>
                  <a:srgbClr val="002F6C"/>
                </a:solidFill>
              </a:rPr>
              <a:pPr/>
              <a:t>‹#›</a:t>
            </a:fld>
            <a:endParaRPr lang="en-US" dirty="0">
              <a:solidFill>
                <a:srgbClr val="002F6C"/>
              </a:solidFill>
            </a:endParaRPr>
          </a:p>
        </p:txBody>
      </p:sp>
      <p:sp>
        <p:nvSpPr>
          <p:cNvPr id="9" name="Content Placeholder 15"/>
          <p:cNvSpPr>
            <a:spLocks noGrp="1"/>
          </p:cNvSpPr>
          <p:nvPr>
            <p:ph sz="quarter" idx="13"/>
          </p:nvPr>
        </p:nvSpPr>
        <p:spPr>
          <a:xfrm>
            <a:off x="358783" y="1158876"/>
            <a:ext cx="8422699" cy="2870200"/>
          </a:xfrm>
        </p:spPr>
        <p:txBody>
          <a:bodyPr numCol="1" spcCol="457200"/>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4"/>
          </p:nvPr>
        </p:nvSpPr>
        <p:spPr>
          <a:xfrm>
            <a:off x="361951" y="4217669"/>
            <a:ext cx="8421691" cy="466344"/>
          </a:xfrm>
          <a:solidFill>
            <a:srgbClr val="0084D5"/>
          </a:solidFill>
        </p:spPr>
        <p:txBody>
          <a:bodyPr lIns="731520" rIns="731520" anchor="ctr" anchorCtr="0"/>
          <a:lstStyle>
            <a:lvl1pPr algn="ctr">
              <a:defRPr>
                <a:solidFill>
                  <a:srgbClr val="FFFFFF"/>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80664654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ne Colum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15EDE1-7A97-484C-94D2-91CE4242756D}" type="datetime4">
              <a:rPr lang="en-US" smtClean="0"/>
              <a:t>January 27, 2021</a:t>
            </a:fld>
            <a:endParaRPr lang="en-US" dirty="0"/>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solidFill>
                  <a:prstClr val="white"/>
                </a:solidFill>
              </a:rPr>
              <a:pPr/>
              <a:t>‹#›</a:t>
            </a:fld>
            <a:endParaRPr lang="en-US" dirty="0">
              <a:solidFill>
                <a:prstClr val="white"/>
              </a:solidFill>
            </a:endParaRPr>
          </a:p>
        </p:txBody>
      </p:sp>
      <p:sp>
        <p:nvSpPr>
          <p:cNvPr id="9" name="Content Placeholder 15"/>
          <p:cNvSpPr>
            <a:spLocks noGrp="1"/>
          </p:cNvSpPr>
          <p:nvPr>
            <p:ph sz="quarter" idx="13"/>
          </p:nvPr>
        </p:nvSpPr>
        <p:spPr>
          <a:xfrm>
            <a:off x="356617" y="1106426"/>
            <a:ext cx="8417882" cy="3059175"/>
          </a:xfrm>
        </p:spPr>
        <p:txBody>
          <a:bodyPr numCol="1" spcCol="457200"/>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358777"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801531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Cover Buildmark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bg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rgbClr val="FFFFFF"/>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6616" y="4082312"/>
            <a:ext cx="3196078" cy="135734"/>
          </a:xfrm>
          <a:prstGeom prst="rect">
            <a:avLst/>
          </a:prstGeom>
        </p:spPr>
        <p:txBody>
          <a:bodyPr/>
          <a:lstStyle>
            <a:lvl1pPr algn="l">
              <a:defRPr sz="1200">
                <a:solidFill>
                  <a:srgbClr val="FFFFFF"/>
                </a:solidFill>
                <a:latin typeface="Calibri"/>
                <a:cs typeface="Calibri"/>
              </a:defRPr>
            </a:lvl1pPr>
          </a:lstStyle>
          <a:p>
            <a:fld id="{A0CAF4F1-9F4F-4760-8DC0-C20612F451E1}" type="datetime4">
              <a:rPr lang="en-US" smtClean="0"/>
              <a:t>January 27, 2021</a:t>
            </a:fld>
            <a:endParaRPr lang="en-US" dirty="0"/>
          </a:p>
        </p:txBody>
      </p:sp>
      <p:sp>
        <p:nvSpPr>
          <p:cNvPr id="5" name="Footer Placeholder 4"/>
          <p:cNvSpPr>
            <a:spLocks noGrp="1"/>
          </p:cNvSpPr>
          <p:nvPr>
            <p:ph type="ftr" sz="quarter" idx="11"/>
          </p:nvPr>
        </p:nvSpPr>
        <p:spPr>
          <a:xfrm>
            <a:off x="356616" y="3757320"/>
            <a:ext cx="3196078" cy="215108"/>
          </a:xfrm>
          <a:prstGeom prst="rect">
            <a:avLst/>
          </a:prstGeom>
        </p:spPr>
        <p:txBody>
          <a:bodyPr/>
          <a:lstStyle>
            <a:lvl1pPr>
              <a:defRPr sz="1200">
                <a:solidFill>
                  <a:srgbClr val="FFFFFF"/>
                </a:solidFill>
                <a:latin typeface="Calibri"/>
                <a:cs typeface="Calibri"/>
              </a:defRPr>
            </a:lvl1pPr>
          </a:lstStyle>
          <a:p>
            <a:r>
              <a:rPr lang="en-GB" smtClean="0"/>
              <a:t>Copyright © 2020 SPX Radiodetection. All rights reserved.</a:t>
            </a:r>
            <a:endParaRPr lang="en-US" dirty="0"/>
          </a:p>
        </p:txBody>
      </p:sp>
      <p:pic>
        <p:nvPicPr>
          <p:cNvPr id="9" name="Picture 8" hidden="1"/>
          <p:cNvPicPr>
            <a:picLocks noChangeAspect="1"/>
          </p:cNvPicPr>
          <p:nvPr userDrawn="1"/>
        </p:nvPicPr>
        <p:blipFill rotWithShape="1">
          <a:blip r:embed="rId3" cstate="print">
            <a:extLst>
              <a:ext uri="{28A0092B-C50C-407E-A947-70E740481C1C}">
                <a14:useLocalDpi xmlns:a14="http://schemas.microsoft.com/office/drawing/2010/main" val="0"/>
              </a:ext>
            </a:extLst>
          </a:blip>
          <a:srcRect l="69138" t="24403" b="1"/>
          <a:stretch/>
        </p:blipFill>
        <p:spPr>
          <a:xfrm>
            <a:off x="6259286" y="4680856"/>
            <a:ext cx="2546125" cy="25233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67373" t="15432"/>
          <a:stretch/>
        </p:blipFill>
        <p:spPr>
          <a:xfrm>
            <a:off x="6814457" y="4724399"/>
            <a:ext cx="1990954" cy="20878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050" t="-25720" r="35867" b="-23458"/>
          <a:stretch/>
        </p:blipFill>
        <p:spPr>
          <a:xfrm>
            <a:off x="254001" y="4622800"/>
            <a:ext cx="4038600" cy="368299"/>
          </a:xfrm>
          <a:prstGeom prst="rect">
            <a:avLst/>
          </a:prstGeom>
        </p:spPr>
      </p:pic>
    </p:spTree>
    <p:extLst>
      <p:ext uri="{BB962C8B-B14F-4D97-AF65-F5344CB8AC3E}">
        <p14:creationId xmlns:p14="http://schemas.microsoft.com/office/powerpoint/2010/main" val="16118735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Buildmark Whi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874" t="-11485" r="35690" b="-2"/>
          <a:stretch/>
        </p:blipFill>
        <p:spPr>
          <a:xfrm>
            <a:off x="144781" y="4655820"/>
            <a:ext cx="4160519" cy="275245"/>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81169" t="-37721" b="-1"/>
          <a:stretch/>
        </p:blipFill>
        <p:spPr>
          <a:xfrm>
            <a:off x="7658099" y="4590760"/>
            <a:ext cx="1149065" cy="340015"/>
          </a:xfrm>
          <a:prstGeom prst="rect">
            <a:avLst/>
          </a:prstGeom>
        </p:spPr>
      </p:pic>
      <p:sp>
        <p:nvSpPr>
          <p:cNvPr id="6" name="Title 1"/>
          <p:cNvSpPr>
            <a:spLocks noGrp="1"/>
          </p:cNvSpPr>
          <p:nvPr>
            <p:ph type="ctrTitle" hasCustomPrompt="1"/>
          </p:nvPr>
        </p:nvSpPr>
        <p:spPr>
          <a:xfrm>
            <a:off x="356617" y="292609"/>
            <a:ext cx="7177088" cy="1062833"/>
          </a:xfrm>
          <a:prstGeom prst="rect">
            <a:avLst/>
          </a:prstGeom>
        </p:spPr>
        <p:txBody>
          <a:bodyPr anchor="t" anchorCtr="0">
            <a:noAutofit/>
          </a:bodyPr>
          <a:lstStyle>
            <a:lvl1pPr>
              <a:lnSpc>
                <a:spcPts val="3100"/>
              </a:lnSpc>
              <a:defRPr sz="3000" b="1" spc="0">
                <a:solidFill>
                  <a:schemeClr val="tx1"/>
                </a:solidFill>
                <a:latin typeface="Calibri"/>
                <a:cs typeface="Calibri"/>
              </a:defRPr>
            </a:lvl1pPr>
          </a:lstStyle>
          <a:p>
            <a:r>
              <a:rPr lang="en-US" dirty="0" smtClean="0"/>
              <a:t>Click to Edit Master </a:t>
            </a:r>
            <a:br>
              <a:rPr lang="en-US" dirty="0" smtClean="0"/>
            </a:br>
            <a:r>
              <a:rPr lang="en-US" dirty="0" smtClean="0"/>
              <a:t>Title Style</a:t>
            </a:r>
            <a:endParaRPr lang="en-US" dirty="0"/>
          </a:p>
        </p:txBody>
      </p:sp>
      <p:sp>
        <p:nvSpPr>
          <p:cNvPr id="7" name="Subtitle 2"/>
          <p:cNvSpPr>
            <a:spLocks noGrp="1"/>
          </p:cNvSpPr>
          <p:nvPr>
            <p:ph type="subTitle" idx="1"/>
          </p:nvPr>
        </p:nvSpPr>
        <p:spPr>
          <a:xfrm>
            <a:off x="356617" y="1753473"/>
            <a:ext cx="7200613" cy="523168"/>
          </a:xfrm>
          <a:prstGeom prst="rect">
            <a:avLst/>
          </a:prstGeom>
        </p:spPr>
        <p:txBody>
          <a:bodyPr>
            <a:normAutofit/>
          </a:bodyPr>
          <a:lstStyle>
            <a:lvl1pPr marL="0" indent="0" algn="l">
              <a:buNone/>
              <a:defRPr sz="1400" b="1">
                <a:solidFill>
                  <a:schemeClr val="tx1"/>
                </a:solidFill>
                <a:latin typeface="Calibri"/>
                <a:cs typeface="Calibri"/>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95261909"/>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Full_Content_All_Bullets">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latin typeface="Arial "/>
              <a:cs typeface="Arial" panose="020B0604020202020204" pitchFamily="34" charset="0"/>
            </a:endParaRPr>
          </a:p>
        </p:txBody>
      </p:sp>
      <p:sp>
        <p:nvSpPr>
          <p:cNvPr id="14"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25"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4B6D832F-497B-47C1-8BCC-ABF0150838E3}" type="datetime4">
              <a:rPr lang="en-US" smtClean="0"/>
              <a:t>January 27, 2021</a:t>
            </a:fld>
            <a:endParaRPr lang="en-US" dirty="0"/>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pPr/>
              <a:t>‹#›</a:t>
            </a:fld>
            <a:endParaRPr lang="en-US" dirty="0"/>
          </a:p>
        </p:txBody>
      </p:sp>
      <p:sp>
        <p:nvSpPr>
          <p:cNvPr id="26"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 name="Title 2"/>
          <p:cNvSpPr>
            <a:spLocks noGrp="1"/>
          </p:cNvSpPr>
          <p:nvPr>
            <p:ph type="title"/>
          </p:nvPr>
        </p:nvSpPr>
        <p:spPr>
          <a:xfrm>
            <a:off x="228600" y="111632"/>
            <a:ext cx="7886700" cy="687387"/>
          </a:xfrm>
          <a:prstGeom prst="rect">
            <a:avLst/>
          </a:prstGeom>
        </p:spPr>
        <p:txBody>
          <a:bodyPr/>
          <a:lstStyle>
            <a:lvl1pPr>
              <a:defRPr>
                <a:latin typeface="+mn-lt"/>
              </a:defRPr>
            </a:lvl1pPr>
          </a:lstStyle>
          <a:p>
            <a:r>
              <a:rPr lang="en-US" smtClean="0"/>
              <a:t>Click to edit Master title style</a:t>
            </a:r>
            <a:endParaRPr lang="en-GB" dirty="0"/>
          </a:p>
        </p:txBody>
      </p:sp>
    </p:spTree>
    <p:extLst>
      <p:ext uri="{BB962C8B-B14F-4D97-AF65-F5344CB8AC3E}">
        <p14:creationId xmlns:p14="http://schemas.microsoft.com/office/powerpoint/2010/main" val="40703654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Full_Content_All_Bullets">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4558980"/>
            <a:ext cx="9144000" cy="3902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18" name="Straight Connector 17"/>
          <p:cNvCxnSpPr/>
          <p:nvPr userDrawn="1"/>
        </p:nvCxnSpPr>
        <p:spPr>
          <a:xfrm>
            <a:off x="228600" y="666750"/>
            <a:ext cx="8686800" cy="0"/>
          </a:xfrm>
          <a:prstGeom prst="line">
            <a:avLst/>
          </a:prstGeom>
          <a:ln w="6350" cmpd="sng">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5" name="Right Triangle 4"/>
          <p:cNvSpPr/>
          <p:nvPr userDrawn="1"/>
        </p:nvSpPr>
        <p:spPr>
          <a:xfrm rot="10800000">
            <a:off x="8795741" y="4553341"/>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Right Triangle 16"/>
          <p:cNvSpPr/>
          <p:nvPr userDrawn="1"/>
        </p:nvSpPr>
        <p:spPr>
          <a:xfrm rot="5400000">
            <a:off x="-28692" y="4574702"/>
            <a:ext cx="347498" cy="27445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3938" t="-1466" r="3470" b="11167"/>
          <a:stretch/>
        </p:blipFill>
        <p:spPr>
          <a:xfrm>
            <a:off x="6744380" y="264826"/>
            <a:ext cx="2242457" cy="381000"/>
          </a:xfrm>
          <a:prstGeom prst="rect">
            <a:avLst/>
          </a:prstGeom>
        </p:spPr>
      </p:pic>
      <p:sp>
        <p:nvSpPr>
          <p:cNvPr id="22" name="Right Triangle 21"/>
          <p:cNvSpPr/>
          <p:nvPr userDrawn="1"/>
        </p:nvSpPr>
        <p:spPr>
          <a:xfrm rot="5400000">
            <a:off x="-19050" y="4534152"/>
            <a:ext cx="314325" cy="2762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3" name="Content Placeholder 9"/>
          <p:cNvSpPr>
            <a:spLocks noGrp="1"/>
          </p:cNvSpPr>
          <p:nvPr>
            <p:ph sz="quarter" idx="13"/>
          </p:nvPr>
        </p:nvSpPr>
        <p:spPr>
          <a:xfrm>
            <a:off x="381000" y="971550"/>
            <a:ext cx="8382000" cy="3429000"/>
          </a:xfrm>
          <a:prstGeom prst="rect">
            <a:avLst/>
          </a:prstGeom>
        </p:spPr>
        <p:txBody>
          <a:bodyPr/>
          <a:lstStyle>
            <a:lvl1pPr marL="172850" indent="-172850">
              <a:buClr>
                <a:schemeClr val="accent1">
                  <a:lumMod val="75000"/>
                </a:schemeClr>
              </a:buClr>
              <a:buSzPct val="80000"/>
              <a:buFont typeface="Arial" pitchFamily="34" charset="0"/>
              <a:buChar char="•"/>
              <a:tabLst>
                <a:tab pos="169675" algn="l"/>
                <a:tab pos="510611" algn="l"/>
                <a:tab pos="8105781" algn="r"/>
              </a:tabLst>
              <a:defRPr sz="2400">
                <a:solidFill>
                  <a:srgbClr val="646464"/>
                </a:solidFill>
                <a:latin typeface="+mn-lt"/>
                <a:cs typeface="Arial" panose="020B0604020202020204" pitchFamily="34" charset="0"/>
              </a:defRPr>
            </a:lvl1pPr>
            <a:lvl2pPr marL="396405" indent="-223556">
              <a:buClr>
                <a:schemeClr val="accent1">
                  <a:lumMod val="75000"/>
                </a:schemeClr>
              </a:buClr>
              <a:buSzPct val="100000"/>
              <a:buFont typeface="Arial" pitchFamily="34" charset="0"/>
              <a:buChar char="­"/>
              <a:tabLst>
                <a:tab pos="396405" algn="l"/>
                <a:tab pos="510611" algn="l"/>
                <a:tab pos="8105781" algn="r"/>
              </a:tabLst>
              <a:defRPr sz="2200">
                <a:solidFill>
                  <a:srgbClr val="646464"/>
                </a:solidFill>
                <a:latin typeface="+mn-lt"/>
                <a:cs typeface="Arial" panose="020B0604020202020204" pitchFamily="34" charset="0"/>
              </a:defRPr>
            </a:lvl2pPr>
            <a:lvl3pPr marL="569255" indent="-172850" defTabSz="344066">
              <a:buClr>
                <a:schemeClr val="accent1">
                  <a:lumMod val="75000"/>
                </a:schemeClr>
              </a:buClr>
              <a:buFont typeface="Lucida Grande"/>
              <a:buChar char="­"/>
              <a:tabLst>
                <a:tab pos="169675" algn="l"/>
                <a:tab pos="510611" algn="l"/>
                <a:tab pos="8105781" algn="r"/>
              </a:tabLst>
              <a:defRPr sz="1800">
                <a:solidFill>
                  <a:srgbClr val="646464"/>
                </a:solidFill>
                <a:latin typeface="+mn-lt"/>
                <a:cs typeface="Arial" pitchFamily="34" charset="0"/>
              </a:defRPr>
            </a:lvl3pPr>
            <a:lvl4pPr marL="740516" indent="-171262">
              <a:buClr>
                <a:schemeClr val="accent1">
                  <a:lumMod val="75000"/>
                </a:schemeClr>
              </a:buClr>
              <a:buSzPct val="100000"/>
              <a:buFont typeface="Lucida Grande"/>
              <a:buChar char="­"/>
              <a:tabLst>
                <a:tab pos="169675" algn="l"/>
                <a:tab pos="510611" algn="l"/>
                <a:tab pos="8105781" algn="r"/>
              </a:tabLst>
              <a:defRPr sz="1600">
                <a:solidFill>
                  <a:srgbClr val="646464"/>
                </a:solidFill>
                <a:latin typeface="+mn-lt"/>
                <a:cs typeface="Arial" pitchFamily="34" charset="0"/>
              </a:defRPr>
            </a:lvl4pPr>
            <a:lvl5pPr marL="913343" indent="-172850">
              <a:buClr>
                <a:schemeClr val="accent1">
                  <a:lumMod val="75000"/>
                </a:schemeClr>
              </a:buClr>
              <a:buSzPct val="72000"/>
              <a:buFont typeface="Lucida Grande"/>
              <a:buChar char="­"/>
              <a:tabLst>
                <a:tab pos="169675" algn="l"/>
                <a:tab pos="510611" algn="l"/>
                <a:tab pos="8105781" algn="r"/>
              </a:tabLst>
              <a:defRPr sz="1600">
                <a:solidFill>
                  <a:srgbClr val="646464"/>
                </a:solidFill>
                <a:latin typeface="+mn-lt"/>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Title 2"/>
          <p:cNvSpPr>
            <a:spLocks noGrp="1"/>
          </p:cNvSpPr>
          <p:nvPr>
            <p:ph type="title"/>
          </p:nvPr>
        </p:nvSpPr>
        <p:spPr>
          <a:xfrm>
            <a:off x="228600" y="111632"/>
            <a:ext cx="7886700" cy="687387"/>
          </a:xfrm>
          <a:prstGeom prst="rect">
            <a:avLst/>
          </a:prstGeom>
        </p:spPr>
        <p:txBody>
          <a:bodyPr/>
          <a:lstStyle>
            <a:lvl1pPr>
              <a:defRPr>
                <a:latin typeface="+mn-lt"/>
              </a:defRPr>
            </a:lvl1pPr>
          </a:lstStyle>
          <a:p>
            <a:r>
              <a:rPr lang="en-US" smtClean="0"/>
              <a:t>Click to edit Master title style</a:t>
            </a:r>
            <a:endParaRPr lang="en-GB" dirty="0"/>
          </a:p>
        </p:txBody>
      </p:sp>
      <p:sp>
        <p:nvSpPr>
          <p:cNvPr id="26" name="Rectangle 25"/>
          <p:cNvSpPr/>
          <p:nvPr userDrawn="1"/>
        </p:nvSpPr>
        <p:spPr>
          <a:xfrm>
            <a:off x="0" y="4928199"/>
            <a:ext cx="9144000" cy="21530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latin typeface="Arial "/>
              <a:cs typeface="Arial" panose="020B0604020202020204" pitchFamily="34" charset="0"/>
            </a:endParaRPr>
          </a:p>
        </p:txBody>
      </p:sp>
      <p:sp>
        <p:nvSpPr>
          <p:cNvPr id="27" name="Footer Date"/>
          <p:cNvSpPr>
            <a:spLocks noGrp="1"/>
          </p:cNvSpPr>
          <p:nvPr>
            <p:ph type="dt" sz="half" idx="15"/>
          </p:nvPr>
        </p:nvSpPr>
        <p:spPr>
          <a:xfrm>
            <a:off x="7086598" y="4935876"/>
            <a:ext cx="1429162" cy="164592"/>
          </a:xfrm>
        </p:spPr>
        <p:txBody>
          <a:bodyPr/>
          <a:lstStyle>
            <a:lvl1pPr>
              <a:defRPr sz="800">
                <a:latin typeface="Arial "/>
                <a:cs typeface="Arial" panose="020B0604020202020204" pitchFamily="34" charset="0"/>
              </a:defRPr>
            </a:lvl1pPr>
          </a:lstStyle>
          <a:p>
            <a:fld id="{BFD9E230-89E7-4D66-9C93-4316E00D5D9B}" type="datetime4">
              <a:rPr lang="en-US" smtClean="0"/>
              <a:t>January 27, 2021</a:t>
            </a:fld>
            <a:endParaRPr lang="en-US" dirty="0"/>
          </a:p>
        </p:txBody>
      </p:sp>
      <p:sp>
        <p:nvSpPr>
          <p:cNvPr id="28" name="Footer Slide Number"/>
          <p:cNvSpPr>
            <a:spLocks noGrp="1"/>
          </p:cNvSpPr>
          <p:nvPr>
            <p:ph type="sldNum" sz="quarter" idx="17"/>
          </p:nvPr>
        </p:nvSpPr>
        <p:spPr>
          <a:xfrm>
            <a:off x="8610599" y="4902699"/>
            <a:ext cx="312632" cy="197769"/>
          </a:xfrm>
        </p:spPr>
        <p:txBody>
          <a:bodyPr/>
          <a:lstStyle>
            <a:lvl1pPr>
              <a:defRPr sz="800">
                <a:latin typeface="Arial "/>
                <a:cs typeface="Arial" panose="020B0604020202020204" pitchFamily="34" charset="0"/>
              </a:defRPr>
            </a:lvl1pPr>
          </a:lstStyle>
          <a:p>
            <a:fld id="{C541DA18-E70F-7542-80A5-B450E6BE054F}" type="slidenum">
              <a:rPr lang="en-US" smtClean="0"/>
              <a:pPr/>
              <a:t>‹#›</a:t>
            </a:fld>
            <a:endParaRPr lang="en-US" dirty="0"/>
          </a:p>
        </p:txBody>
      </p:sp>
      <p:sp>
        <p:nvSpPr>
          <p:cNvPr id="29" name="Footer Company Confidential"/>
          <p:cNvSpPr>
            <a:spLocks noGrp="1"/>
          </p:cNvSpPr>
          <p:nvPr>
            <p:ph type="ftr" sz="quarter" idx="16"/>
          </p:nvPr>
        </p:nvSpPr>
        <p:spPr>
          <a:xfrm>
            <a:off x="228600" y="4881180"/>
            <a:ext cx="1729063" cy="219288"/>
          </a:xfrm>
        </p:spPr>
        <p:txBody>
          <a:bodyPr/>
          <a:lstStyle>
            <a:lvl1pPr>
              <a:defRPr sz="800">
                <a:latin typeface="Arial "/>
                <a:cs typeface="Arial" panose="020B0604020202020204" pitchFamily="34" charset="0"/>
              </a:defRPr>
            </a:lvl1pPr>
          </a:lstStyle>
          <a:p>
            <a:r>
              <a:rPr lang="en-GB" smtClean="0"/>
              <a:t>Copyright © 2020 SPX Radiodetection. All rights reserved.</a:t>
            </a:r>
            <a:endParaRPr lang="en-US" dirty="0"/>
          </a:p>
        </p:txBody>
      </p:sp>
      <p:sp>
        <p:nvSpPr>
          <p:cNvPr id="34" name="Content Placeholder 13"/>
          <p:cNvSpPr>
            <a:spLocks noGrp="1"/>
          </p:cNvSpPr>
          <p:nvPr>
            <p:ph sz="quarter" idx="14" hasCustomPrompt="1"/>
          </p:nvPr>
        </p:nvSpPr>
        <p:spPr>
          <a:xfrm>
            <a:off x="315193" y="4591303"/>
            <a:ext cx="8413875" cy="285178"/>
          </a:xfrm>
        </p:spPr>
        <p:txBody>
          <a:bodyPr anchor="b"/>
          <a:lstStyle>
            <a:lvl1pPr marL="0" marR="0" indent="0" algn="ctr" defTabSz="456638" rtl="0" eaLnBrk="1" fontAlgn="auto" latinLnBrk="0" hangingPunct="1">
              <a:lnSpc>
                <a:spcPct val="60000"/>
              </a:lnSpc>
              <a:spcBef>
                <a:spcPct val="20000"/>
              </a:spcBef>
              <a:spcAft>
                <a:spcPts val="0"/>
              </a:spcAft>
              <a:buClrTx/>
              <a:buSzTx/>
              <a:buFontTx/>
              <a:buNone/>
              <a:tabLst/>
              <a:defRPr sz="1400">
                <a:solidFill>
                  <a:schemeClr val="accent1">
                    <a:lumMod val="75000"/>
                  </a:schemeClr>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1432276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theme" Target="../theme/theme10.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theme" Target="../theme/theme11.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theme" Target="../theme/theme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7.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8.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8392586" y="4936158"/>
            <a:ext cx="751413" cy="207342"/>
          </a:xfrm>
          <a:prstGeom prst="rect">
            <a:avLst/>
          </a:prstGeom>
          <a:solidFill>
            <a:srgbClr val="7F7F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0" name="Rectangle 9"/>
          <p:cNvSpPr/>
          <p:nvPr/>
        </p:nvSpPr>
        <p:spPr>
          <a:xfrm>
            <a:off x="1" y="4936158"/>
            <a:ext cx="8392586" cy="207342"/>
          </a:xfrm>
          <a:prstGeom prst="rect">
            <a:avLst/>
          </a:prstGeom>
          <a:solidFill>
            <a:srgbClr val="BFBF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Placeholder 1"/>
          <p:cNvSpPr>
            <a:spLocks noGrp="1"/>
          </p:cNvSpPr>
          <p:nvPr>
            <p:ph type="title"/>
          </p:nvPr>
        </p:nvSpPr>
        <p:spPr>
          <a:xfrm>
            <a:off x="358775" y="0"/>
            <a:ext cx="6485605" cy="685800"/>
          </a:xfrm>
          <a:prstGeom prst="rect">
            <a:avLst/>
          </a:prstGeom>
        </p:spPr>
        <p:txBody>
          <a:bodyPr vert="horz" lIns="0" tIns="0" rIns="0" bIns="0" rtlCol="0" anchor="b" anchorCtr="0">
            <a:noAutofit/>
          </a:bodyPr>
          <a:lstStyle/>
          <a:p>
            <a:endParaRPr lang="en-US" dirty="0"/>
          </a:p>
        </p:txBody>
      </p:sp>
      <p:sp>
        <p:nvSpPr>
          <p:cNvPr id="3" name="Text Placeholder 2"/>
          <p:cNvSpPr>
            <a:spLocks noGrp="1"/>
          </p:cNvSpPr>
          <p:nvPr>
            <p:ph type="body" idx="1"/>
          </p:nvPr>
        </p:nvSpPr>
        <p:spPr>
          <a:xfrm>
            <a:off x="378000" y="1106424"/>
            <a:ext cx="8388000" cy="30591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0532" y="4933188"/>
            <a:ext cx="1877065" cy="210312"/>
          </a:xfrm>
          <a:prstGeom prst="rect">
            <a:avLst/>
          </a:prstGeom>
        </p:spPr>
        <p:txBody>
          <a:bodyPr vert="horz" lIns="0" tIns="0" rIns="91440" bIns="0" rtlCol="0" anchor="ctr" anchorCtr="0"/>
          <a:lstStyle>
            <a:lvl1pPr algn="r">
              <a:defRPr sz="800" b="1">
                <a:solidFill>
                  <a:srgbClr val="646472"/>
                </a:solidFill>
                <a:latin typeface="+mn-lt"/>
                <a:cs typeface="Calibri"/>
              </a:defRPr>
            </a:lvl1pPr>
          </a:lstStyle>
          <a:p>
            <a:fld id="{9858314E-31A5-492A-8DC6-23008C433B75}" type="datetime4">
              <a:rPr lang="en-US" smtClean="0"/>
              <a:t>January 27, 2021</a:t>
            </a:fld>
            <a:endParaRPr lang="en-US" dirty="0"/>
          </a:p>
        </p:txBody>
      </p:sp>
      <p:sp>
        <p:nvSpPr>
          <p:cNvPr id="5"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Calibri"/>
              </a:defRPr>
            </a:lvl1pPr>
          </a:lstStyle>
          <a:p>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9572" y="4933188"/>
            <a:ext cx="391055" cy="210312"/>
          </a:xfrm>
          <a:prstGeom prst="rect">
            <a:avLst/>
          </a:prstGeom>
        </p:spPr>
        <p:txBody>
          <a:bodyPr vert="horz" lIns="0" tIns="0" rIns="0" bIns="0" rtlCol="0" anchor="ctr" anchorCtr="0"/>
          <a:lstStyle>
            <a:lvl1pPr algn="r">
              <a:defRPr sz="800" b="1">
                <a:solidFill>
                  <a:schemeClr val="bg1"/>
                </a:solidFill>
                <a:latin typeface="+mn-lt"/>
                <a:cs typeface="Calibri"/>
              </a:defRPr>
            </a:lvl1pPr>
          </a:lstStyle>
          <a:p>
            <a:fld id="{0A0F11D4-4D2F-B044-AC58-2D9204F8F0F5}" type="slidenum">
              <a:rPr lang="en-US" smtClean="0"/>
              <a:pPr/>
              <a:t>‹#›</a:t>
            </a:fld>
            <a:endParaRPr lang="en-US" dirty="0"/>
          </a:p>
        </p:txBody>
      </p:sp>
      <p:cxnSp>
        <p:nvCxnSpPr>
          <p:cNvPr id="20" name="Straight Connector 19"/>
          <p:cNvCxnSpPr/>
          <p:nvPr userDrawn="1"/>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52009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80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921" r:id="rId16"/>
    <p:sldLayoutId id="2147483922" r:id="rId17"/>
    <p:sldLayoutId id="2147483923" r:id="rId18"/>
    <p:sldLayoutId id="2147483924" r:id="rId19"/>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000" b="1" kern="1200" spc="0">
          <a:solidFill>
            <a:schemeClr val="tx2"/>
          </a:solidFill>
          <a:latin typeface="+mj-lt"/>
          <a:ea typeface="+mj-ea"/>
          <a:cs typeface="Calibri"/>
        </a:defRPr>
      </a:lvl1pPr>
    </p:titleStyle>
    <p:bodyStyle>
      <a:lvl1pPr marL="0" indent="0" algn="l" defTabSz="457200" rtl="0" eaLnBrk="1" latinLnBrk="0" hangingPunct="1">
        <a:lnSpc>
          <a:spcPts val="2000"/>
        </a:lnSpc>
        <a:spcBef>
          <a:spcPts val="600"/>
        </a:spcBef>
        <a:spcAft>
          <a:spcPts val="300"/>
        </a:spcAft>
        <a:buClrTx/>
        <a:buSzPct val="100000"/>
        <a:buFont typeface="Arial"/>
        <a:buNone/>
        <a:defRPr sz="1400" b="0" kern="1200">
          <a:solidFill>
            <a:schemeClr val="tx1"/>
          </a:solidFill>
          <a:latin typeface="+mn-lt"/>
          <a:ea typeface="+mn-ea"/>
          <a:cs typeface="Calibri"/>
        </a:defRPr>
      </a:lvl1pPr>
      <a:lvl2pPr marL="176213" indent="-176213" algn="l" defTabSz="338138" rtl="0" eaLnBrk="1" latinLnBrk="0" hangingPunct="1">
        <a:lnSpc>
          <a:spcPts val="2000"/>
        </a:lnSpc>
        <a:spcBef>
          <a:spcPts val="0"/>
        </a:spcBef>
        <a:spcAft>
          <a:spcPts val="300"/>
        </a:spcAft>
        <a:buClrTx/>
        <a:buSzPct val="100000"/>
        <a:buFont typeface="Arial"/>
        <a:buChar char="•"/>
        <a:tabLst/>
        <a:defRPr sz="1400" kern="1200">
          <a:solidFill>
            <a:schemeClr val="tx1"/>
          </a:solidFill>
          <a:latin typeface="+mn-lt"/>
          <a:ea typeface="+mn-ea"/>
          <a:cs typeface="Calibri"/>
        </a:defRPr>
      </a:lvl2pPr>
      <a:lvl3pPr marL="354013" indent="-177800" algn="l" defTabSz="457200" rtl="0" eaLnBrk="1" latinLnBrk="0" hangingPunct="1">
        <a:lnSpc>
          <a:spcPts val="1800"/>
        </a:lnSpc>
        <a:spcBef>
          <a:spcPts val="0"/>
        </a:spcBef>
        <a:spcAft>
          <a:spcPts val="300"/>
        </a:spcAft>
        <a:buClrTx/>
        <a:buSzPct val="100000"/>
        <a:buFont typeface="Arial"/>
        <a:buChar char="•"/>
        <a:defRPr sz="1300" kern="1200">
          <a:solidFill>
            <a:schemeClr val="tx1"/>
          </a:solidFill>
          <a:latin typeface="+mn-lt"/>
          <a:ea typeface="+mn-ea"/>
          <a:cs typeface="Calibri"/>
        </a:defRPr>
      </a:lvl3pPr>
      <a:lvl4pPr marL="541338" indent="-198438" algn="l" defTabSz="514350" rtl="0" eaLnBrk="1" latinLnBrk="0" hangingPunct="1">
        <a:lnSpc>
          <a:spcPts val="1700"/>
        </a:lnSpc>
        <a:spcBef>
          <a:spcPts val="0"/>
        </a:spcBef>
        <a:spcAft>
          <a:spcPts val="300"/>
        </a:spcAft>
        <a:buClrTx/>
        <a:buSzPct val="100000"/>
        <a:buFont typeface="Arial" panose="020B0604020202020204" pitchFamily="34" charset="0"/>
        <a:buChar char="•"/>
        <a:defRPr sz="1200" kern="1200" baseline="0">
          <a:solidFill>
            <a:schemeClr val="tx1"/>
          </a:solidFill>
          <a:latin typeface="+mn-lt"/>
          <a:ea typeface="+mn-ea"/>
          <a:cs typeface="Calibri"/>
        </a:defRPr>
      </a:lvl4pPr>
      <a:lvl5pPr marL="717550" indent="-176213" algn="l" defTabSz="169863" rtl="0" eaLnBrk="1" latinLnBrk="0" hangingPunct="1">
        <a:lnSpc>
          <a:spcPts val="1600"/>
        </a:lnSpc>
        <a:spcBef>
          <a:spcPts val="0"/>
        </a:spcBef>
        <a:spcAft>
          <a:spcPts val="300"/>
        </a:spcAft>
        <a:buClrTx/>
        <a:buSzPct val="100000"/>
        <a:buFont typeface="Arial" panose="020B0604020202020204" pitchFamily="34" charset="0"/>
        <a:buChar char="•"/>
        <a:defRPr sz="1100" kern="1200" baseline="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8392586" y="4936158"/>
            <a:ext cx="751413" cy="207342"/>
          </a:xfrm>
          <a:prstGeom prst="rect">
            <a:avLst/>
          </a:prstGeom>
          <a:solidFill>
            <a:srgbClr val="7F7F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0" name="Rectangle 9"/>
          <p:cNvSpPr/>
          <p:nvPr/>
        </p:nvSpPr>
        <p:spPr>
          <a:xfrm>
            <a:off x="1" y="4936158"/>
            <a:ext cx="8392586" cy="207342"/>
          </a:xfrm>
          <a:prstGeom prst="rect">
            <a:avLst/>
          </a:prstGeom>
          <a:solidFill>
            <a:srgbClr val="BFBF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Placeholder 1"/>
          <p:cNvSpPr>
            <a:spLocks noGrp="1"/>
          </p:cNvSpPr>
          <p:nvPr>
            <p:ph type="title"/>
          </p:nvPr>
        </p:nvSpPr>
        <p:spPr>
          <a:xfrm>
            <a:off x="358775" y="0"/>
            <a:ext cx="6485605" cy="685800"/>
          </a:xfrm>
          <a:prstGeom prst="rect">
            <a:avLst/>
          </a:prstGeom>
        </p:spPr>
        <p:txBody>
          <a:bodyPr vert="horz" lIns="0" tIns="0" rIns="0" bIns="0" rtlCol="0" anchor="b" anchorCtr="0">
            <a:noAutofit/>
          </a:bodyPr>
          <a:lstStyle/>
          <a:p>
            <a:endParaRPr lang="en-US" dirty="0"/>
          </a:p>
        </p:txBody>
      </p:sp>
      <p:sp>
        <p:nvSpPr>
          <p:cNvPr id="3" name="Text Placeholder 2"/>
          <p:cNvSpPr>
            <a:spLocks noGrp="1"/>
          </p:cNvSpPr>
          <p:nvPr>
            <p:ph type="body" idx="1"/>
          </p:nvPr>
        </p:nvSpPr>
        <p:spPr>
          <a:xfrm>
            <a:off x="378000" y="1106424"/>
            <a:ext cx="8388000" cy="30591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0532" y="4933188"/>
            <a:ext cx="1877065" cy="210312"/>
          </a:xfrm>
          <a:prstGeom prst="rect">
            <a:avLst/>
          </a:prstGeom>
        </p:spPr>
        <p:txBody>
          <a:bodyPr vert="horz" lIns="0" tIns="0" rIns="91440" bIns="0" rtlCol="0" anchor="ctr" anchorCtr="0"/>
          <a:lstStyle>
            <a:lvl1pPr algn="r">
              <a:defRPr sz="800" b="1">
                <a:solidFill>
                  <a:srgbClr val="646472"/>
                </a:solidFill>
                <a:latin typeface="+mn-lt"/>
                <a:cs typeface="Calibri"/>
              </a:defRPr>
            </a:lvl1pPr>
          </a:lstStyle>
          <a:p>
            <a:fld id="{F61F89B1-E8C3-4F73-A5C3-83A1215F52E7}" type="datetime4">
              <a:rPr lang="en-US" smtClean="0"/>
              <a:t>January 27, 2021</a:t>
            </a:fld>
            <a:endParaRPr lang="en-US" dirty="0"/>
          </a:p>
        </p:txBody>
      </p:sp>
      <p:sp>
        <p:nvSpPr>
          <p:cNvPr id="5"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Calibri"/>
              </a:defRPr>
            </a:lvl1pPr>
          </a:lstStyle>
          <a:p>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9572" y="4933188"/>
            <a:ext cx="391055" cy="210312"/>
          </a:xfrm>
          <a:prstGeom prst="rect">
            <a:avLst/>
          </a:prstGeom>
        </p:spPr>
        <p:txBody>
          <a:bodyPr vert="horz" lIns="0" tIns="0" rIns="0" bIns="0" rtlCol="0" anchor="ctr" anchorCtr="0"/>
          <a:lstStyle>
            <a:lvl1pPr algn="r">
              <a:defRPr sz="800" b="1">
                <a:solidFill>
                  <a:schemeClr val="bg1"/>
                </a:solidFill>
                <a:latin typeface="+mn-lt"/>
                <a:cs typeface="Calibri"/>
              </a:defRPr>
            </a:lvl1pPr>
          </a:lstStyle>
          <a:p>
            <a:fld id="{0A0F11D4-4D2F-B044-AC58-2D9204F8F0F5}" type="slidenum">
              <a:rPr lang="en-US" smtClean="0"/>
              <a:pPr/>
              <a:t>‹#›</a:t>
            </a:fld>
            <a:endParaRPr lang="en-US" dirty="0"/>
          </a:p>
        </p:txBody>
      </p:sp>
      <p:cxnSp>
        <p:nvCxnSpPr>
          <p:cNvPr id="20" name="Straight Connector 19"/>
          <p:cNvCxnSpPr/>
          <p:nvPr userDrawn="1"/>
        </p:nvCxnSpPr>
        <p:spPr>
          <a:xfrm>
            <a:off x="358775"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445804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6" r:id="rId17"/>
    <p:sldLayoutId id="2147483927" r:id="rId18"/>
    <p:sldLayoutId id="2147483928" r:id="rId19"/>
    <p:sldLayoutId id="2147483929" r:id="rId20"/>
    <p:sldLayoutId id="2147483930" r:id="rId21"/>
    <p:sldLayoutId id="2147483955" r:id="rId22"/>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000" b="1" kern="1200" spc="0">
          <a:solidFill>
            <a:schemeClr val="tx2"/>
          </a:solidFill>
          <a:latin typeface="+mj-lt"/>
          <a:ea typeface="+mj-ea"/>
          <a:cs typeface="Calibri"/>
        </a:defRPr>
      </a:lvl1pPr>
    </p:titleStyle>
    <p:bodyStyle>
      <a:lvl1pPr marL="0" indent="0" algn="l" defTabSz="457200" rtl="0" eaLnBrk="1" latinLnBrk="0" hangingPunct="1">
        <a:lnSpc>
          <a:spcPts val="2000"/>
        </a:lnSpc>
        <a:spcBef>
          <a:spcPts val="600"/>
        </a:spcBef>
        <a:spcAft>
          <a:spcPts val="300"/>
        </a:spcAft>
        <a:buClrTx/>
        <a:buSzPct val="100000"/>
        <a:buFont typeface="Arial"/>
        <a:buNone/>
        <a:defRPr sz="1400" b="0" kern="1200">
          <a:solidFill>
            <a:schemeClr val="tx1"/>
          </a:solidFill>
          <a:latin typeface="+mn-lt"/>
          <a:ea typeface="+mn-ea"/>
          <a:cs typeface="Calibri"/>
        </a:defRPr>
      </a:lvl1pPr>
      <a:lvl2pPr marL="176213" indent="-176213" algn="l" defTabSz="338138" rtl="0" eaLnBrk="1" latinLnBrk="0" hangingPunct="1">
        <a:lnSpc>
          <a:spcPts val="2000"/>
        </a:lnSpc>
        <a:spcBef>
          <a:spcPts val="0"/>
        </a:spcBef>
        <a:spcAft>
          <a:spcPts val="300"/>
        </a:spcAft>
        <a:buClrTx/>
        <a:buSzPct val="100000"/>
        <a:buFont typeface="Arial"/>
        <a:buChar char="•"/>
        <a:tabLst/>
        <a:defRPr sz="1400" kern="1200">
          <a:solidFill>
            <a:schemeClr val="tx1"/>
          </a:solidFill>
          <a:latin typeface="+mn-lt"/>
          <a:ea typeface="+mn-ea"/>
          <a:cs typeface="Calibri"/>
        </a:defRPr>
      </a:lvl2pPr>
      <a:lvl3pPr marL="354013" indent="-177800" algn="l" defTabSz="457200" rtl="0" eaLnBrk="1" latinLnBrk="0" hangingPunct="1">
        <a:lnSpc>
          <a:spcPts val="1800"/>
        </a:lnSpc>
        <a:spcBef>
          <a:spcPts val="0"/>
        </a:spcBef>
        <a:spcAft>
          <a:spcPts val="300"/>
        </a:spcAft>
        <a:buClrTx/>
        <a:buSzPct val="100000"/>
        <a:buFont typeface="Arial"/>
        <a:buChar char="•"/>
        <a:defRPr sz="1300" kern="1200">
          <a:solidFill>
            <a:schemeClr val="tx1"/>
          </a:solidFill>
          <a:latin typeface="+mn-lt"/>
          <a:ea typeface="+mn-ea"/>
          <a:cs typeface="Calibri"/>
        </a:defRPr>
      </a:lvl3pPr>
      <a:lvl4pPr marL="541338" indent="-198438" algn="l" defTabSz="514350" rtl="0" eaLnBrk="1" latinLnBrk="0" hangingPunct="1">
        <a:lnSpc>
          <a:spcPts val="1700"/>
        </a:lnSpc>
        <a:spcBef>
          <a:spcPts val="0"/>
        </a:spcBef>
        <a:spcAft>
          <a:spcPts val="300"/>
        </a:spcAft>
        <a:buClrTx/>
        <a:buSzPct val="100000"/>
        <a:buFont typeface="Arial" panose="020B0604020202020204" pitchFamily="34" charset="0"/>
        <a:buChar char="•"/>
        <a:defRPr sz="1200" kern="1200" baseline="0">
          <a:solidFill>
            <a:schemeClr val="tx1"/>
          </a:solidFill>
          <a:latin typeface="+mn-lt"/>
          <a:ea typeface="+mn-ea"/>
          <a:cs typeface="Calibri"/>
        </a:defRPr>
      </a:lvl4pPr>
      <a:lvl5pPr marL="717550" indent="-176213" algn="l" defTabSz="169863" rtl="0" eaLnBrk="1" latinLnBrk="0" hangingPunct="1">
        <a:lnSpc>
          <a:spcPts val="1600"/>
        </a:lnSpc>
        <a:spcBef>
          <a:spcPts val="0"/>
        </a:spcBef>
        <a:spcAft>
          <a:spcPts val="300"/>
        </a:spcAft>
        <a:buClrTx/>
        <a:buSzPct val="100000"/>
        <a:buFont typeface="Arial" panose="020B0604020202020204" pitchFamily="34" charset="0"/>
        <a:buChar char="•"/>
        <a:defRPr sz="1100" kern="1200" baseline="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8392586" y="4936158"/>
            <a:ext cx="751413" cy="207342"/>
          </a:xfrm>
          <a:prstGeom prst="rect">
            <a:avLst/>
          </a:prstGeom>
          <a:solidFill>
            <a:srgbClr val="7F7F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
        <p:nvSpPr>
          <p:cNvPr id="10" name="Rectangle 9"/>
          <p:cNvSpPr/>
          <p:nvPr/>
        </p:nvSpPr>
        <p:spPr>
          <a:xfrm>
            <a:off x="1" y="4936158"/>
            <a:ext cx="8392586" cy="207342"/>
          </a:xfrm>
          <a:prstGeom prst="rect">
            <a:avLst/>
          </a:prstGeom>
          <a:solidFill>
            <a:srgbClr val="BFBF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n-lt"/>
            </a:endParaRPr>
          </a:p>
        </p:txBody>
      </p:sp>
      <p:sp>
        <p:nvSpPr>
          <p:cNvPr id="2" name="Title Placeholder 1"/>
          <p:cNvSpPr>
            <a:spLocks noGrp="1"/>
          </p:cNvSpPr>
          <p:nvPr>
            <p:ph type="title"/>
          </p:nvPr>
        </p:nvSpPr>
        <p:spPr>
          <a:xfrm>
            <a:off x="358776" y="0"/>
            <a:ext cx="6485605" cy="685800"/>
          </a:xfrm>
          <a:prstGeom prst="rect">
            <a:avLst/>
          </a:prstGeom>
        </p:spPr>
        <p:txBody>
          <a:bodyPr vert="horz" lIns="0" tIns="0" rIns="0" bIns="0" rtlCol="0" anchor="b" anchorCtr="0">
            <a:noAutofit/>
          </a:bodyPr>
          <a:lstStyle/>
          <a:p>
            <a:endParaRPr lang="en-US" dirty="0"/>
          </a:p>
        </p:txBody>
      </p:sp>
      <p:sp>
        <p:nvSpPr>
          <p:cNvPr id="3" name="Text Placeholder 2"/>
          <p:cNvSpPr>
            <a:spLocks noGrp="1"/>
          </p:cNvSpPr>
          <p:nvPr>
            <p:ph type="body" idx="1"/>
          </p:nvPr>
        </p:nvSpPr>
        <p:spPr>
          <a:xfrm>
            <a:off x="378000" y="1106424"/>
            <a:ext cx="8388000" cy="3059176"/>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0533" y="4933188"/>
            <a:ext cx="1877065" cy="210312"/>
          </a:xfrm>
          <a:prstGeom prst="rect">
            <a:avLst/>
          </a:prstGeom>
        </p:spPr>
        <p:txBody>
          <a:bodyPr vert="horz" lIns="0" tIns="0" rIns="91440" bIns="0" rtlCol="0" anchor="ctr" anchorCtr="0"/>
          <a:lstStyle>
            <a:lvl1pPr algn="r">
              <a:defRPr sz="800" b="1">
                <a:solidFill>
                  <a:srgbClr val="646472"/>
                </a:solidFill>
                <a:latin typeface="+mn-lt"/>
                <a:cs typeface="Calibri"/>
              </a:defRPr>
            </a:lvl1pPr>
          </a:lstStyle>
          <a:p>
            <a:fld id="{2174E2E2-D952-4576-9ABA-E5B35C77C7AA}" type="datetime4">
              <a:rPr lang="en-US" smtClean="0"/>
              <a:t>January 27, 2021</a:t>
            </a:fld>
            <a:endParaRPr lang="en-US" dirty="0"/>
          </a:p>
        </p:txBody>
      </p:sp>
      <p:sp>
        <p:nvSpPr>
          <p:cNvPr id="5"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mn-lt"/>
                <a:cs typeface="Calibri"/>
              </a:defRPr>
            </a:lvl1pPr>
          </a:lstStyle>
          <a:p>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9573" y="4933188"/>
            <a:ext cx="391055" cy="210312"/>
          </a:xfrm>
          <a:prstGeom prst="rect">
            <a:avLst/>
          </a:prstGeom>
        </p:spPr>
        <p:txBody>
          <a:bodyPr vert="horz" lIns="0" tIns="0" rIns="0" bIns="0" rtlCol="0" anchor="ctr" anchorCtr="0"/>
          <a:lstStyle>
            <a:lvl1pPr algn="r">
              <a:defRPr sz="800" b="1">
                <a:solidFill>
                  <a:schemeClr val="bg1"/>
                </a:solidFill>
                <a:latin typeface="+mn-lt"/>
                <a:cs typeface="Calibri"/>
              </a:defRPr>
            </a:lvl1pPr>
          </a:lstStyle>
          <a:p>
            <a:fld id="{0A0F11D4-4D2F-B044-AC58-2D9204F8F0F5}" type="slidenum">
              <a:rPr lang="en-US" smtClean="0"/>
              <a:pPr/>
              <a:t>‹#›</a:t>
            </a:fld>
            <a:endParaRPr lang="en-US" dirty="0"/>
          </a:p>
        </p:txBody>
      </p:sp>
      <p:cxnSp>
        <p:nvCxnSpPr>
          <p:cNvPr id="20" name="Straight Connector 19"/>
          <p:cNvCxnSpPr/>
          <p:nvPr userDrawn="1"/>
        </p:nvCxnSpPr>
        <p:spPr>
          <a:xfrm>
            <a:off x="358776" y="786384"/>
            <a:ext cx="8416925" cy="0"/>
          </a:xfrm>
          <a:prstGeom prst="line">
            <a:avLst/>
          </a:prstGeom>
          <a:ln w="6350" cmpd="sng">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39476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Lst>
  <p:timing>
    <p:tnLst>
      <p:par>
        <p:cTn id="1" dur="indefinite" restart="never" nodeType="tmRoot"/>
      </p:par>
    </p:tnLst>
  </p:timing>
  <p:hf hdr="0"/>
  <p:txStyles>
    <p:titleStyle>
      <a:lvl1pPr algn="l" defTabSz="457189" rtl="0" eaLnBrk="1" latinLnBrk="0" hangingPunct="1">
        <a:lnSpc>
          <a:spcPct val="100000"/>
        </a:lnSpc>
        <a:spcBef>
          <a:spcPct val="0"/>
        </a:spcBef>
        <a:buNone/>
        <a:defRPr sz="2000" b="1" kern="1200" spc="0">
          <a:solidFill>
            <a:schemeClr val="tx2"/>
          </a:solidFill>
          <a:latin typeface="+mj-lt"/>
          <a:ea typeface="+mj-ea"/>
          <a:cs typeface="Calibri"/>
        </a:defRPr>
      </a:lvl1pPr>
    </p:titleStyle>
    <p:bodyStyle>
      <a:lvl1pPr marL="0" indent="0" algn="l" defTabSz="457189" rtl="0" eaLnBrk="1" latinLnBrk="0" hangingPunct="1">
        <a:lnSpc>
          <a:spcPts val="2000"/>
        </a:lnSpc>
        <a:spcBef>
          <a:spcPts val="600"/>
        </a:spcBef>
        <a:spcAft>
          <a:spcPts val="300"/>
        </a:spcAft>
        <a:buClrTx/>
        <a:buSzPct val="100000"/>
        <a:buFont typeface="Arial"/>
        <a:buNone/>
        <a:defRPr sz="1400" b="0" kern="1200">
          <a:solidFill>
            <a:schemeClr val="tx1"/>
          </a:solidFill>
          <a:latin typeface="+mn-lt"/>
          <a:ea typeface="+mn-ea"/>
          <a:cs typeface="Calibri"/>
        </a:defRPr>
      </a:lvl1pPr>
      <a:lvl2pPr marL="176209" indent="-176209" algn="l" defTabSz="338129" rtl="0" eaLnBrk="1" latinLnBrk="0" hangingPunct="1">
        <a:lnSpc>
          <a:spcPts val="2000"/>
        </a:lnSpc>
        <a:spcBef>
          <a:spcPts val="0"/>
        </a:spcBef>
        <a:spcAft>
          <a:spcPts val="300"/>
        </a:spcAft>
        <a:buClrTx/>
        <a:buSzPct val="100000"/>
        <a:buFont typeface="Arial"/>
        <a:buChar char="•"/>
        <a:tabLst/>
        <a:defRPr sz="1400" kern="1200">
          <a:solidFill>
            <a:schemeClr val="tx1"/>
          </a:solidFill>
          <a:latin typeface="+mn-lt"/>
          <a:ea typeface="+mn-ea"/>
          <a:cs typeface="Calibri"/>
        </a:defRPr>
      </a:lvl2pPr>
      <a:lvl3pPr marL="354005" indent="-177796" algn="l" defTabSz="457189" rtl="0" eaLnBrk="1" latinLnBrk="0" hangingPunct="1">
        <a:lnSpc>
          <a:spcPts val="1800"/>
        </a:lnSpc>
        <a:spcBef>
          <a:spcPts val="0"/>
        </a:spcBef>
        <a:spcAft>
          <a:spcPts val="300"/>
        </a:spcAft>
        <a:buClrTx/>
        <a:buSzPct val="100000"/>
        <a:buFont typeface="Arial"/>
        <a:buChar char="•"/>
        <a:defRPr sz="1300" kern="1200">
          <a:solidFill>
            <a:schemeClr val="tx1"/>
          </a:solidFill>
          <a:latin typeface="+mn-lt"/>
          <a:ea typeface="+mn-ea"/>
          <a:cs typeface="Calibri"/>
        </a:defRPr>
      </a:lvl3pPr>
      <a:lvl4pPr marL="541325" indent="-198433" algn="l" defTabSz="514337" rtl="0" eaLnBrk="1" latinLnBrk="0" hangingPunct="1">
        <a:lnSpc>
          <a:spcPts val="1700"/>
        </a:lnSpc>
        <a:spcBef>
          <a:spcPts val="0"/>
        </a:spcBef>
        <a:spcAft>
          <a:spcPts val="300"/>
        </a:spcAft>
        <a:buClrTx/>
        <a:buSzPct val="100000"/>
        <a:buFont typeface="Arial" panose="020B0604020202020204" pitchFamily="34" charset="0"/>
        <a:buChar char="•"/>
        <a:defRPr sz="1200" kern="1200" baseline="0">
          <a:solidFill>
            <a:schemeClr val="tx1"/>
          </a:solidFill>
          <a:latin typeface="+mn-lt"/>
          <a:ea typeface="+mn-ea"/>
          <a:cs typeface="Calibri"/>
        </a:defRPr>
      </a:lvl4pPr>
      <a:lvl5pPr marL="717532" indent="-176209" algn="l" defTabSz="169859" rtl="0" eaLnBrk="1" latinLnBrk="0" hangingPunct="1">
        <a:lnSpc>
          <a:spcPts val="1600"/>
        </a:lnSpc>
        <a:spcBef>
          <a:spcPts val="0"/>
        </a:spcBef>
        <a:spcAft>
          <a:spcPts val="300"/>
        </a:spcAft>
        <a:buClrTx/>
        <a:buSzPct val="100000"/>
        <a:buFont typeface="Arial" panose="020B0604020202020204" pitchFamily="34" charset="0"/>
        <a:buChar char="•"/>
        <a:defRPr sz="1100" kern="1200" baseline="0">
          <a:solidFill>
            <a:schemeClr val="tx1"/>
          </a:solidFill>
          <a:latin typeface="+mn-lt"/>
          <a:ea typeface="+mn-ea"/>
          <a:cs typeface="Calibri"/>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68958" y="4841875"/>
            <a:ext cx="575733" cy="135734"/>
          </a:xfrm>
          <a:prstGeom prst="rect">
            <a:avLst/>
          </a:prstGeom>
        </p:spPr>
        <p:txBody>
          <a:bodyPr vert="horz" lIns="0" tIns="0" rIns="0" bIns="0" rtlCol="0" anchor="b" anchorCtr="0"/>
          <a:lstStyle>
            <a:lvl1pPr algn="l">
              <a:defRPr sz="800" b="1">
                <a:solidFill>
                  <a:schemeClr val="tx1"/>
                </a:solidFill>
                <a:latin typeface="+mn-lt"/>
                <a:cs typeface="Arial"/>
              </a:defRPr>
            </a:lvl1pPr>
          </a:lstStyle>
          <a:p>
            <a:pPr defTabSz="457189"/>
            <a:fld id="{8A78DF0F-39F0-4E4D-9D1D-1CC74FE0DA8D}" type="datetime4">
              <a:rPr lang="en-US" smtClean="0">
                <a:solidFill>
                  <a:srgbClr val="002F6C"/>
                </a:solidFill>
              </a:rPr>
              <a:t>January 27, 2021</a:t>
            </a:fld>
            <a:endParaRPr lang="en-US" dirty="0">
              <a:solidFill>
                <a:srgbClr val="002F6C"/>
              </a:solidFill>
            </a:endParaRPr>
          </a:p>
        </p:txBody>
      </p:sp>
      <p:sp>
        <p:nvSpPr>
          <p:cNvPr id="5" name="Footer Placeholder 4"/>
          <p:cNvSpPr>
            <a:spLocks noGrp="1"/>
          </p:cNvSpPr>
          <p:nvPr>
            <p:ph type="ftr" sz="quarter" idx="3"/>
          </p:nvPr>
        </p:nvSpPr>
        <p:spPr>
          <a:xfrm>
            <a:off x="358776" y="4841875"/>
            <a:ext cx="3196078" cy="135734"/>
          </a:xfrm>
          <a:prstGeom prst="rect">
            <a:avLst/>
          </a:prstGeom>
        </p:spPr>
        <p:txBody>
          <a:bodyPr vert="horz" lIns="0" tIns="0" rIns="0" bIns="0" rtlCol="0" anchor="b" anchorCtr="0"/>
          <a:lstStyle>
            <a:lvl1pPr algn="l">
              <a:defRPr sz="800" b="1">
                <a:solidFill>
                  <a:srgbClr val="002F6C"/>
                </a:solidFill>
                <a:latin typeface="+mn-lt"/>
                <a:cs typeface="Arial"/>
              </a:defRPr>
            </a:lvl1pPr>
          </a:lstStyle>
          <a:p>
            <a:pPr defTabSz="457189"/>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2596" y="4841875"/>
            <a:ext cx="391055" cy="135734"/>
          </a:xfrm>
          <a:prstGeom prst="rect">
            <a:avLst/>
          </a:prstGeom>
        </p:spPr>
        <p:txBody>
          <a:bodyPr vert="horz" lIns="0" tIns="0" rIns="0" bIns="0" rtlCol="0" anchor="b" anchorCtr="0"/>
          <a:lstStyle>
            <a:lvl1pPr algn="r">
              <a:defRPr sz="800" b="1">
                <a:solidFill>
                  <a:schemeClr val="tx1"/>
                </a:solidFill>
                <a:latin typeface="+mn-lt"/>
                <a:cs typeface="Arial"/>
              </a:defRPr>
            </a:lvl1pPr>
          </a:lstStyle>
          <a:p>
            <a:pPr defTabSz="457189"/>
            <a:fld id="{0A0F11D4-4D2F-B044-AC58-2D9204F8F0F5}" type="slidenum">
              <a:rPr lang="en-US" smtClean="0">
                <a:solidFill>
                  <a:srgbClr val="002F6C"/>
                </a:solidFill>
              </a:rPr>
              <a:pPr defTabSz="457189"/>
              <a:t>‹#›</a:t>
            </a:fld>
            <a:endParaRPr lang="en-US" dirty="0">
              <a:solidFill>
                <a:srgbClr val="002F6C"/>
              </a:solidFill>
            </a:endParaRPr>
          </a:p>
        </p:txBody>
      </p:sp>
      <p:sp>
        <p:nvSpPr>
          <p:cNvPr id="2" name="Title Placeholder 1"/>
          <p:cNvSpPr>
            <a:spLocks noGrp="1"/>
          </p:cNvSpPr>
          <p:nvPr>
            <p:ph type="title"/>
          </p:nvPr>
        </p:nvSpPr>
        <p:spPr>
          <a:xfrm>
            <a:off x="370124" y="0"/>
            <a:ext cx="7886700" cy="1137138"/>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42406793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Lst>
  <p:timing>
    <p:tnLst>
      <p:par>
        <p:cTn id="1" dur="indefinite" restart="never" nodeType="tmRoot"/>
      </p:par>
    </p:tnLst>
  </p:timing>
  <p:hf hdr="0"/>
  <p:txStyles>
    <p:titleStyle>
      <a:lvl1pPr algn="l" defTabSz="457189" rtl="0" eaLnBrk="1" latinLnBrk="0" hangingPunct="1">
        <a:lnSpc>
          <a:spcPct val="100000"/>
        </a:lnSpc>
        <a:spcBef>
          <a:spcPct val="0"/>
        </a:spcBef>
        <a:buNone/>
        <a:defRPr sz="2400" b="0" kern="1200" spc="-20">
          <a:solidFill>
            <a:schemeClr val="tx2"/>
          </a:solidFill>
          <a:latin typeface="+mn-lt"/>
          <a:ea typeface="+mj-ea"/>
          <a:cs typeface="Arial"/>
        </a:defRPr>
      </a:lvl1pPr>
    </p:titleStyle>
    <p:bodyStyle>
      <a:lvl1pPr marL="0" indent="0" algn="l" defTabSz="457189" rtl="0" eaLnBrk="1" latinLnBrk="0" hangingPunct="1">
        <a:lnSpc>
          <a:spcPct val="100000"/>
        </a:lnSpc>
        <a:spcBef>
          <a:spcPts val="0"/>
        </a:spcBef>
        <a:spcAft>
          <a:spcPts val="1000"/>
        </a:spcAft>
        <a:buClr>
          <a:schemeClr val="tx1"/>
        </a:buClr>
        <a:buSzPct val="100000"/>
        <a:buFont typeface="Arial"/>
        <a:buNone/>
        <a:defRPr sz="1200" kern="1200">
          <a:solidFill>
            <a:schemeClr val="tx2"/>
          </a:solidFill>
          <a:latin typeface="Arial"/>
          <a:ea typeface="+mn-ea"/>
          <a:cs typeface="Arial"/>
        </a:defRPr>
      </a:lvl1pPr>
      <a:lvl2pPr marL="233357" indent="-233357" algn="l" defTabSz="338129" rtl="0" eaLnBrk="1" latinLnBrk="0" hangingPunct="1">
        <a:lnSpc>
          <a:spcPct val="100000"/>
        </a:lnSpc>
        <a:spcBef>
          <a:spcPts val="0"/>
        </a:spcBef>
        <a:spcAft>
          <a:spcPts val="1000"/>
        </a:spcAft>
        <a:buClr>
          <a:srgbClr val="004C97"/>
        </a:buClr>
        <a:buSzPct val="100000"/>
        <a:buFont typeface="Arial"/>
        <a:buChar char="•"/>
        <a:defRPr sz="1200" kern="1200">
          <a:solidFill>
            <a:srgbClr val="004C97"/>
          </a:solidFill>
          <a:latin typeface="Arial"/>
          <a:ea typeface="+mn-ea"/>
          <a:cs typeface="Arial"/>
        </a:defRPr>
      </a:lvl2pPr>
      <a:lvl3pPr marL="455602" indent="-220658" algn="l" defTabSz="457189" rtl="0" eaLnBrk="1" latinLnBrk="0" hangingPunct="1">
        <a:lnSpc>
          <a:spcPct val="100000"/>
        </a:lnSpc>
        <a:spcBef>
          <a:spcPts val="0"/>
        </a:spcBef>
        <a:spcAft>
          <a:spcPts val="1000"/>
        </a:spcAft>
        <a:buClr>
          <a:schemeClr val="accent1"/>
        </a:buClr>
        <a:buSzPct val="100000"/>
        <a:buFont typeface="Arial"/>
        <a:buChar char="•"/>
        <a:defRPr sz="1200" kern="1200">
          <a:solidFill>
            <a:schemeClr val="accent1"/>
          </a:solidFill>
          <a:latin typeface="Arial"/>
          <a:ea typeface="+mn-ea"/>
          <a:cs typeface="Arial"/>
        </a:defRPr>
      </a:lvl3pPr>
      <a:lvl4pPr marL="233357" indent="-233357" algn="l" defTabSz="514337" rtl="0" eaLnBrk="1" latinLnBrk="0" hangingPunct="1">
        <a:lnSpc>
          <a:spcPct val="100000"/>
        </a:lnSpc>
        <a:spcBef>
          <a:spcPts val="0"/>
        </a:spcBef>
        <a:spcAft>
          <a:spcPts val="1000"/>
        </a:spcAft>
        <a:buClr>
          <a:srgbClr val="004C97"/>
        </a:buClr>
        <a:buSzPct val="100000"/>
        <a:buFont typeface="+mj-lt"/>
        <a:buAutoNum type="arabicPeriod"/>
        <a:defRPr sz="1200" kern="1200" baseline="0">
          <a:solidFill>
            <a:schemeClr val="tx2"/>
          </a:solidFill>
          <a:latin typeface="Arial"/>
          <a:ea typeface="+mn-ea"/>
          <a:cs typeface="Arial"/>
        </a:defRPr>
      </a:lvl4pPr>
      <a:lvl5pPr marL="455602" indent="-222245" algn="l" defTabSz="169859" rtl="0" eaLnBrk="1" latinLnBrk="0" hangingPunct="1">
        <a:lnSpc>
          <a:spcPct val="100000"/>
        </a:lnSpc>
        <a:spcBef>
          <a:spcPts val="0"/>
        </a:spcBef>
        <a:spcAft>
          <a:spcPts val="1000"/>
        </a:spcAft>
        <a:buClr>
          <a:schemeClr val="accent1"/>
        </a:buClr>
        <a:buSzPct val="100000"/>
        <a:buFont typeface="+mj-lt"/>
        <a:buAutoNum type="romanLcPeriod"/>
        <a:defRPr sz="1200" kern="1200" baseline="0">
          <a:solidFill>
            <a:schemeClr val="accent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68958" y="4841875"/>
            <a:ext cx="575733" cy="135734"/>
          </a:xfrm>
          <a:prstGeom prst="rect">
            <a:avLst/>
          </a:prstGeom>
        </p:spPr>
        <p:txBody>
          <a:bodyPr vert="horz" lIns="0" tIns="0" rIns="0" bIns="0" rtlCol="0" anchor="b" anchorCtr="0"/>
          <a:lstStyle>
            <a:lvl1pPr algn="l">
              <a:defRPr sz="800" b="1">
                <a:solidFill>
                  <a:schemeClr val="tx1"/>
                </a:solidFill>
                <a:latin typeface="+mn-lt"/>
                <a:cs typeface="Arial"/>
              </a:defRPr>
            </a:lvl1pPr>
          </a:lstStyle>
          <a:p>
            <a:pPr defTabSz="457200"/>
            <a:fld id="{0910F607-3E64-40EC-8CC4-EBB7483555BC}" type="datetime4">
              <a:rPr lang="en-US" smtClean="0">
                <a:solidFill>
                  <a:srgbClr val="002F6C"/>
                </a:solidFill>
              </a:rPr>
              <a:t>January 27, 2021</a:t>
            </a:fld>
            <a:endParaRPr lang="en-US" dirty="0">
              <a:solidFill>
                <a:srgbClr val="002F6C"/>
              </a:solidFill>
            </a:endParaRPr>
          </a:p>
        </p:txBody>
      </p:sp>
      <p:sp>
        <p:nvSpPr>
          <p:cNvPr id="5" name="Footer Placeholder 4"/>
          <p:cNvSpPr>
            <a:spLocks noGrp="1"/>
          </p:cNvSpPr>
          <p:nvPr>
            <p:ph type="ftr" sz="quarter" idx="3"/>
          </p:nvPr>
        </p:nvSpPr>
        <p:spPr>
          <a:xfrm>
            <a:off x="358775" y="4841875"/>
            <a:ext cx="3196078" cy="135734"/>
          </a:xfrm>
          <a:prstGeom prst="rect">
            <a:avLst/>
          </a:prstGeom>
        </p:spPr>
        <p:txBody>
          <a:bodyPr vert="horz" lIns="0" tIns="0" rIns="0" bIns="0" rtlCol="0" anchor="b" anchorCtr="0"/>
          <a:lstStyle>
            <a:lvl1pPr algn="l">
              <a:defRPr sz="800" b="1">
                <a:solidFill>
                  <a:srgbClr val="002F6C"/>
                </a:solidFill>
                <a:latin typeface="+mn-lt"/>
                <a:cs typeface="Arial"/>
              </a:defRPr>
            </a:lvl1pPr>
          </a:lstStyle>
          <a:p>
            <a:pPr defTabSz="457200"/>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2595" y="4841875"/>
            <a:ext cx="391055" cy="135734"/>
          </a:xfrm>
          <a:prstGeom prst="rect">
            <a:avLst/>
          </a:prstGeom>
        </p:spPr>
        <p:txBody>
          <a:bodyPr vert="horz" lIns="0" tIns="0" rIns="0" bIns="0" rtlCol="0" anchor="b" anchorCtr="0"/>
          <a:lstStyle>
            <a:lvl1pPr algn="r">
              <a:defRPr sz="800" b="1">
                <a:solidFill>
                  <a:schemeClr val="tx1"/>
                </a:solidFill>
                <a:latin typeface="+mn-lt"/>
                <a:cs typeface="Arial"/>
              </a:defRPr>
            </a:lvl1pPr>
          </a:lstStyle>
          <a:p>
            <a:pPr defTabSz="457200"/>
            <a:fld id="{0A0F11D4-4D2F-B044-AC58-2D9204F8F0F5}" type="slidenum">
              <a:rPr lang="en-US" smtClean="0">
                <a:solidFill>
                  <a:srgbClr val="002F6C"/>
                </a:solidFill>
              </a:rPr>
              <a:pPr defTabSz="457200"/>
              <a:t>‹#›</a:t>
            </a:fld>
            <a:endParaRPr lang="en-US" dirty="0">
              <a:solidFill>
                <a:srgbClr val="002F6C"/>
              </a:solidFill>
            </a:endParaRPr>
          </a:p>
        </p:txBody>
      </p:sp>
      <p:sp>
        <p:nvSpPr>
          <p:cNvPr id="2" name="Title Placeholder 1"/>
          <p:cNvSpPr>
            <a:spLocks noGrp="1"/>
          </p:cNvSpPr>
          <p:nvPr>
            <p:ph type="title"/>
          </p:nvPr>
        </p:nvSpPr>
        <p:spPr>
          <a:xfrm>
            <a:off x="370124" y="0"/>
            <a:ext cx="7886700" cy="1137138"/>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207147234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42" r:id="rId13"/>
    <p:sldLayoutId id="2147483843" r:id="rId14"/>
    <p:sldLayoutId id="2147483844" r:id="rId15"/>
    <p:sldLayoutId id="2147483845" r:id="rId16"/>
    <p:sldLayoutId id="2147483846" r:id="rId17"/>
    <p:sldLayoutId id="2147483821" r:id="rId18"/>
    <p:sldLayoutId id="2147483822" r:id="rId19"/>
  </p:sldLayoutIdLst>
  <p:hf hdr="0"/>
  <p:txStyles>
    <p:titleStyle>
      <a:lvl1pPr algn="l" defTabSz="457200" rtl="0" eaLnBrk="1" latinLnBrk="0" hangingPunct="1">
        <a:lnSpc>
          <a:spcPct val="100000"/>
        </a:lnSpc>
        <a:spcBef>
          <a:spcPct val="0"/>
        </a:spcBef>
        <a:buNone/>
        <a:defRPr sz="2400" b="0" kern="1200" spc="-20">
          <a:solidFill>
            <a:schemeClr val="tx2"/>
          </a:solidFill>
          <a:latin typeface="+mn-lt"/>
          <a:ea typeface="+mj-ea"/>
          <a:cs typeface="Arial"/>
        </a:defRPr>
      </a:lvl1pPr>
    </p:titleStyle>
    <p:bodyStyle>
      <a:lvl1pPr marL="0" indent="0" algn="l" defTabSz="457200" rtl="0" eaLnBrk="1" latinLnBrk="0" hangingPunct="1">
        <a:lnSpc>
          <a:spcPct val="100000"/>
        </a:lnSpc>
        <a:spcBef>
          <a:spcPts val="0"/>
        </a:spcBef>
        <a:spcAft>
          <a:spcPts val="1000"/>
        </a:spcAft>
        <a:buClr>
          <a:schemeClr val="tx1"/>
        </a:buClr>
        <a:buSzPct val="100000"/>
        <a:buFont typeface="Arial"/>
        <a:buNone/>
        <a:defRPr sz="1200" kern="1200">
          <a:solidFill>
            <a:schemeClr val="tx2"/>
          </a:solidFill>
          <a:latin typeface="Arial"/>
          <a:ea typeface="+mn-ea"/>
          <a:cs typeface="Arial"/>
        </a:defRPr>
      </a:lvl1pPr>
      <a:lvl2pPr marL="233363" indent="-233363" algn="l" defTabSz="338138" rtl="0" eaLnBrk="1" latinLnBrk="0" hangingPunct="1">
        <a:lnSpc>
          <a:spcPct val="100000"/>
        </a:lnSpc>
        <a:spcBef>
          <a:spcPts val="0"/>
        </a:spcBef>
        <a:spcAft>
          <a:spcPts val="1000"/>
        </a:spcAft>
        <a:buClr>
          <a:srgbClr val="004C97"/>
        </a:buClr>
        <a:buSzPct val="100000"/>
        <a:buFont typeface="Arial"/>
        <a:buChar char="•"/>
        <a:defRPr sz="1200" kern="1200">
          <a:solidFill>
            <a:srgbClr val="004C97"/>
          </a:solidFill>
          <a:latin typeface="Arial"/>
          <a:ea typeface="+mn-ea"/>
          <a:cs typeface="Arial"/>
        </a:defRPr>
      </a:lvl2pPr>
      <a:lvl3pPr marL="455613" indent="-220663" algn="l" defTabSz="457200" rtl="0" eaLnBrk="1" latinLnBrk="0" hangingPunct="1">
        <a:lnSpc>
          <a:spcPct val="100000"/>
        </a:lnSpc>
        <a:spcBef>
          <a:spcPts val="0"/>
        </a:spcBef>
        <a:spcAft>
          <a:spcPts val="1000"/>
        </a:spcAft>
        <a:buClr>
          <a:schemeClr val="accent1"/>
        </a:buClr>
        <a:buSzPct val="100000"/>
        <a:buFont typeface="Arial"/>
        <a:buChar char="•"/>
        <a:defRPr sz="1200" kern="1200">
          <a:solidFill>
            <a:schemeClr val="accent1"/>
          </a:solidFill>
          <a:latin typeface="Arial"/>
          <a:ea typeface="+mn-ea"/>
          <a:cs typeface="Arial"/>
        </a:defRPr>
      </a:lvl3pPr>
      <a:lvl4pPr marL="233363" indent="-233363" algn="l" defTabSz="514350" rtl="0" eaLnBrk="1" latinLnBrk="0" hangingPunct="1">
        <a:lnSpc>
          <a:spcPct val="100000"/>
        </a:lnSpc>
        <a:spcBef>
          <a:spcPts val="0"/>
        </a:spcBef>
        <a:spcAft>
          <a:spcPts val="1000"/>
        </a:spcAft>
        <a:buClr>
          <a:srgbClr val="004C97"/>
        </a:buClr>
        <a:buSzPct val="100000"/>
        <a:buFont typeface="+mj-lt"/>
        <a:buAutoNum type="arabicPeriod"/>
        <a:defRPr sz="1200" kern="1200" baseline="0">
          <a:solidFill>
            <a:schemeClr val="tx2"/>
          </a:solidFill>
          <a:latin typeface="Arial"/>
          <a:ea typeface="+mn-ea"/>
          <a:cs typeface="Arial"/>
        </a:defRPr>
      </a:lvl4pPr>
      <a:lvl5pPr marL="455613" indent="-222250" algn="l" defTabSz="169863" rtl="0" eaLnBrk="1" latinLnBrk="0" hangingPunct="1">
        <a:lnSpc>
          <a:spcPct val="100000"/>
        </a:lnSpc>
        <a:spcBef>
          <a:spcPts val="0"/>
        </a:spcBef>
        <a:spcAft>
          <a:spcPts val="1000"/>
        </a:spcAft>
        <a:buClr>
          <a:schemeClr val="accent1"/>
        </a:buClr>
        <a:buSzPct val="100000"/>
        <a:buFont typeface="+mj-lt"/>
        <a:buAutoNum type="romanLcPeriod"/>
        <a:defRPr sz="1200" kern="1200" baseline="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68958" y="4841875"/>
            <a:ext cx="575733" cy="135734"/>
          </a:xfrm>
          <a:prstGeom prst="rect">
            <a:avLst/>
          </a:prstGeom>
        </p:spPr>
        <p:txBody>
          <a:bodyPr vert="horz" lIns="0" tIns="0" rIns="0" bIns="0" rtlCol="0" anchor="b" anchorCtr="0"/>
          <a:lstStyle>
            <a:lvl1pPr algn="l">
              <a:defRPr sz="800" b="1">
                <a:solidFill>
                  <a:schemeClr val="tx1"/>
                </a:solidFill>
                <a:latin typeface="+mn-lt"/>
                <a:cs typeface="Arial"/>
              </a:defRPr>
            </a:lvl1pPr>
          </a:lstStyle>
          <a:p>
            <a:pPr defTabSz="457200"/>
            <a:fld id="{7591293A-9CA6-4148-9593-7CE245C0B86C}" type="datetime4">
              <a:rPr lang="en-US" smtClean="0">
                <a:solidFill>
                  <a:srgbClr val="002F6C"/>
                </a:solidFill>
              </a:rPr>
              <a:t>January 27, 2021</a:t>
            </a:fld>
            <a:endParaRPr lang="en-US" dirty="0">
              <a:solidFill>
                <a:srgbClr val="002F6C"/>
              </a:solidFill>
            </a:endParaRPr>
          </a:p>
        </p:txBody>
      </p:sp>
      <p:sp>
        <p:nvSpPr>
          <p:cNvPr id="5" name="Footer Placeholder 4"/>
          <p:cNvSpPr>
            <a:spLocks noGrp="1"/>
          </p:cNvSpPr>
          <p:nvPr>
            <p:ph type="ftr" sz="quarter" idx="3"/>
          </p:nvPr>
        </p:nvSpPr>
        <p:spPr>
          <a:xfrm>
            <a:off x="358775" y="4841875"/>
            <a:ext cx="3196078" cy="135734"/>
          </a:xfrm>
          <a:prstGeom prst="rect">
            <a:avLst/>
          </a:prstGeom>
        </p:spPr>
        <p:txBody>
          <a:bodyPr vert="horz" lIns="0" tIns="0" rIns="0" bIns="0" rtlCol="0" anchor="b" anchorCtr="0"/>
          <a:lstStyle>
            <a:lvl1pPr algn="l">
              <a:defRPr sz="800" b="1">
                <a:solidFill>
                  <a:srgbClr val="002F6C"/>
                </a:solidFill>
                <a:latin typeface="+mn-lt"/>
                <a:cs typeface="Arial"/>
              </a:defRPr>
            </a:lvl1pPr>
          </a:lstStyle>
          <a:p>
            <a:pPr defTabSz="457200"/>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2595" y="4841875"/>
            <a:ext cx="391055" cy="135734"/>
          </a:xfrm>
          <a:prstGeom prst="rect">
            <a:avLst/>
          </a:prstGeom>
        </p:spPr>
        <p:txBody>
          <a:bodyPr vert="horz" lIns="0" tIns="0" rIns="0" bIns="0" rtlCol="0" anchor="b" anchorCtr="0"/>
          <a:lstStyle>
            <a:lvl1pPr algn="r">
              <a:defRPr sz="800" b="1">
                <a:solidFill>
                  <a:schemeClr val="tx1"/>
                </a:solidFill>
                <a:latin typeface="+mn-lt"/>
                <a:cs typeface="Arial"/>
              </a:defRPr>
            </a:lvl1pPr>
          </a:lstStyle>
          <a:p>
            <a:pPr defTabSz="457200"/>
            <a:fld id="{0A0F11D4-4D2F-B044-AC58-2D9204F8F0F5}" type="slidenum">
              <a:rPr lang="en-US" smtClean="0">
                <a:solidFill>
                  <a:srgbClr val="002F6C"/>
                </a:solidFill>
              </a:rPr>
              <a:pPr defTabSz="457200"/>
              <a:t>‹#›</a:t>
            </a:fld>
            <a:endParaRPr lang="en-US" dirty="0">
              <a:solidFill>
                <a:srgbClr val="002F6C"/>
              </a:solidFill>
            </a:endParaRPr>
          </a:p>
        </p:txBody>
      </p:sp>
      <p:sp>
        <p:nvSpPr>
          <p:cNvPr id="2" name="Title Placeholder 1"/>
          <p:cNvSpPr>
            <a:spLocks noGrp="1"/>
          </p:cNvSpPr>
          <p:nvPr>
            <p:ph type="title"/>
          </p:nvPr>
        </p:nvSpPr>
        <p:spPr>
          <a:xfrm>
            <a:off x="370124" y="0"/>
            <a:ext cx="7886700" cy="1137138"/>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32663403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5" r:id="rId9"/>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400" b="0" kern="1200" spc="-20">
          <a:solidFill>
            <a:schemeClr val="tx2"/>
          </a:solidFill>
          <a:latin typeface="+mn-lt"/>
          <a:ea typeface="+mj-ea"/>
          <a:cs typeface="Arial"/>
        </a:defRPr>
      </a:lvl1pPr>
    </p:titleStyle>
    <p:bodyStyle>
      <a:lvl1pPr marL="0" indent="0" algn="l" defTabSz="457200" rtl="0" eaLnBrk="1" latinLnBrk="0" hangingPunct="1">
        <a:lnSpc>
          <a:spcPct val="100000"/>
        </a:lnSpc>
        <a:spcBef>
          <a:spcPts val="0"/>
        </a:spcBef>
        <a:spcAft>
          <a:spcPts val="1000"/>
        </a:spcAft>
        <a:buClr>
          <a:schemeClr val="tx1"/>
        </a:buClr>
        <a:buSzPct val="100000"/>
        <a:buFont typeface="Arial"/>
        <a:buNone/>
        <a:defRPr sz="1200" kern="1200">
          <a:solidFill>
            <a:schemeClr val="tx2"/>
          </a:solidFill>
          <a:latin typeface="Arial"/>
          <a:ea typeface="+mn-ea"/>
          <a:cs typeface="Arial"/>
        </a:defRPr>
      </a:lvl1pPr>
      <a:lvl2pPr marL="233363" indent="-233363" algn="l" defTabSz="338138" rtl="0" eaLnBrk="1" latinLnBrk="0" hangingPunct="1">
        <a:lnSpc>
          <a:spcPct val="100000"/>
        </a:lnSpc>
        <a:spcBef>
          <a:spcPts val="0"/>
        </a:spcBef>
        <a:spcAft>
          <a:spcPts val="1000"/>
        </a:spcAft>
        <a:buClr>
          <a:srgbClr val="004C97"/>
        </a:buClr>
        <a:buSzPct val="100000"/>
        <a:buFont typeface="Arial"/>
        <a:buChar char="•"/>
        <a:defRPr sz="1200" kern="1200">
          <a:solidFill>
            <a:srgbClr val="004C97"/>
          </a:solidFill>
          <a:latin typeface="Arial"/>
          <a:ea typeface="+mn-ea"/>
          <a:cs typeface="Arial"/>
        </a:defRPr>
      </a:lvl2pPr>
      <a:lvl3pPr marL="455613" indent="-220663" algn="l" defTabSz="457200" rtl="0" eaLnBrk="1" latinLnBrk="0" hangingPunct="1">
        <a:lnSpc>
          <a:spcPct val="100000"/>
        </a:lnSpc>
        <a:spcBef>
          <a:spcPts val="0"/>
        </a:spcBef>
        <a:spcAft>
          <a:spcPts val="1000"/>
        </a:spcAft>
        <a:buClr>
          <a:schemeClr val="accent1"/>
        </a:buClr>
        <a:buSzPct val="100000"/>
        <a:buFont typeface="Arial"/>
        <a:buChar char="•"/>
        <a:defRPr sz="1200" kern="1200">
          <a:solidFill>
            <a:schemeClr val="accent1"/>
          </a:solidFill>
          <a:latin typeface="Arial"/>
          <a:ea typeface="+mn-ea"/>
          <a:cs typeface="Arial"/>
        </a:defRPr>
      </a:lvl3pPr>
      <a:lvl4pPr marL="233363" indent="-233363" algn="l" defTabSz="514350" rtl="0" eaLnBrk="1" latinLnBrk="0" hangingPunct="1">
        <a:lnSpc>
          <a:spcPct val="100000"/>
        </a:lnSpc>
        <a:spcBef>
          <a:spcPts val="0"/>
        </a:spcBef>
        <a:spcAft>
          <a:spcPts val="1000"/>
        </a:spcAft>
        <a:buClr>
          <a:srgbClr val="004C97"/>
        </a:buClr>
        <a:buSzPct val="100000"/>
        <a:buFont typeface="+mj-lt"/>
        <a:buAutoNum type="arabicPeriod"/>
        <a:defRPr sz="1200" kern="1200" baseline="0">
          <a:solidFill>
            <a:schemeClr val="tx2"/>
          </a:solidFill>
          <a:latin typeface="Arial"/>
          <a:ea typeface="+mn-ea"/>
          <a:cs typeface="Arial"/>
        </a:defRPr>
      </a:lvl4pPr>
      <a:lvl5pPr marL="455613" indent="-222250" algn="l" defTabSz="169863" rtl="0" eaLnBrk="1" latinLnBrk="0" hangingPunct="1">
        <a:lnSpc>
          <a:spcPct val="100000"/>
        </a:lnSpc>
        <a:spcBef>
          <a:spcPts val="0"/>
        </a:spcBef>
        <a:spcAft>
          <a:spcPts val="1000"/>
        </a:spcAft>
        <a:buClr>
          <a:schemeClr val="accent1"/>
        </a:buClr>
        <a:buSzPct val="100000"/>
        <a:buFont typeface="+mj-lt"/>
        <a:buAutoNum type="romanLcPeriod"/>
        <a:defRPr sz="1200" kern="1200" baseline="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616" y="0"/>
            <a:ext cx="7426870" cy="685800"/>
          </a:xfrm>
          <a:prstGeom prst="rect">
            <a:avLst/>
          </a:prstGeom>
        </p:spPr>
        <p:txBody>
          <a:bodyPr vert="horz" lIns="0" tIns="0" rIns="0" bIns="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6616" y="1106425"/>
            <a:ext cx="8412480" cy="3059175"/>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520533" y="4933188"/>
            <a:ext cx="1877065" cy="210312"/>
          </a:xfrm>
          <a:prstGeom prst="rect">
            <a:avLst/>
          </a:prstGeom>
        </p:spPr>
        <p:txBody>
          <a:bodyPr vert="horz" lIns="0" tIns="0" rIns="91440" bIns="0" rtlCol="0" anchor="ctr" anchorCtr="0"/>
          <a:lstStyle>
            <a:lvl1pPr algn="r">
              <a:defRPr sz="800" b="1">
                <a:solidFill>
                  <a:srgbClr val="646472"/>
                </a:solidFill>
                <a:latin typeface="Calibri"/>
                <a:cs typeface="Calibri"/>
              </a:defRPr>
            </a:lvl1pPr>
          </a:lstStyle>
          <a:p>
            <a:pPr defTabSz="457189"/>
            <a:fld id="{3730FF02-5E94-42C3-9E54-C5F5985EE5B3}" type="datetime4">
              <a:rPr lang="en-US" smtClean="0"/>
              <a:t>January 27, 2021</a:t>
            </a:fld>
            <a:endParaRPr lang="en-US" dirty="0"/>
          </a:p>
        </p:txBody>
      </p:sp>
      <p:sp>
        <p:nvSpPr>
          <p:cNvPr id="8" name="Footer Placeholder 4"/>
          <p:cNvSpPr>
            <a:spLocks noGrp="1"/>
          </p:cNvSpPr>
          <p:nvPr>
            <p:ph type="ftr" sz="quarter" idx="3"/>
          </p:nvPr>
        </p:nvSpPr>
        <p:spPr>
          <a:xfrm>
            <a:off x="365760" y="4933188"/>
            <a:ext cx="3196078" cy="210312"/>
          </a:xfrm>
          <a:prstGeom prst="rect">
            <a:avLst/>
          </a:prstGeom>
        </p:spPr>
        <p:txBody>
          <a:bodyPr vert="horz" lIns="0" tIns="0" rIns="0" bIns="0" rtlCol="0" anchor="ctr" anchorCtr="0"/>
          <a:lstStyle>
            <a:lvl1pPr algn="l">
              <a:defRPr sz="800" b="1">
                <a:solidFill>
                  <a:srgbClr val="646472"/>
                </a:solidFill>
                <a:latin typeface="Calibri"/>
                <a:cs typeface="Calibri"/>
              </a:defRPr>
            </a:lvl1pPr>
          </a:lstStyle>
          <a:p>
            <a:pPr defTabSz="457189"/>
            <a:r>
              <a:rPr lang="en-GB" smtClean="0"/>
              <a:t>Copyright © 2020 SPX Radiodetection. All rights reserved.</a:t>
            </a:r>
            <a:endParaRPr lang="en-US" dirty="0"/>
          </a:p>
        </p:txBody>
      </p:sp>
      <p:sp>
        <p:nvSpPr>
          <p:cNvPr id="9" name="Slide Number Placeholder 5"/>
          <p:cNvSpPr>
            <a:spLocks noGrp="1"/>
          </p:cNvSpPr>
          <p:nvPr>
            <p:ph type="sldNum" sz="quarter" idx="4"/>
          </p:nvPr>
        </p:nvSpPr>
        <p:spPr>
          <a:xfrm>
            <a:off x="8399573" y="4933188"/>
            <a:ext cx="391055" cy="210312"/>
          </a:xfrm>
          <a:prstGeom prst="rect">
            <a:avLst/>
          </a:prstGeom>
        </p:spPr>
        <p:txBody>
          <a:bodyPr vert="horz" lIns="0" tIns="0" rIns="0" bIns="0" rtlCol="0" anchor="ctr" anchorCtr="0"/>
          <a:lstStyle>
            <a:lvl1pPr algn="r">
              <a:defRPr sz="800" b="1">
                <a:solidFill>
                  <a:srgbClr val="646472"/>
                </a:solidFill>
                <a:latin typeface="Calibri"/>
                <a:cs typeface="Calibri"/>
              </a:defRPr>
            </a:lvl1pPr>
          </a:lstStyle>
          <a:p>
            <a:pPr defTabSz="457189"/>
            <a:fld id="{0A0F11D4-4D2F-B044-AC58-2D9204F8F0F5}" type="slidenum">
              <a:rPr lang="en-US" smtClean="0"/>
              <a:pPr defTabSz="457189"/>
              <a:t>‹#›</a:t>
            </a:fld>
            <a:endParaRPr lang="en-US" dirty="0"/>
          </a:p>
        </p:txBody>
      </p:sp>
    </p:spTree>
    <p:extLst>
      <p:ext uri="{BB962C8B-B14F-4D97-AF65-F5344CB8AC3E}">
        <p14:creationId xmlns:p14="http://schemas.microsoft.com/office/powerpoint/2010/main" val="148892401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p:txStyles>
    <p:titleStyle>
      <a:lvl1pPr algn="l" defTabSz="457189" rtl="0" eaLnBrk="1" latinLnBrk="0" hangingPunct="1">
        <a:spcBef>
          <a:spcPct val="0"/>
        </a:spcBef>
        <a:buNone/>
        <a:defRPr sz="2000" b="1" kern="1200" spc="0">
          <a:solidFill>
            <a:srgbClr val="004C97"/>
          </a:solidFill>
          <a:latin typeface="Calibri"/>
          <a:ea typeface="+mj-ea"/>
          <a:cs typeface="Calibri"/>
        </a:defRPr>
      </a:lvl1pPr>
    </p:titleStyle>
    <p:bodyStyle>
      <a:lvl1pPr marL="0" indent="0" algn="l" defTabSz="457189" rtl="0" eaLnBrk="1" latinLnBrk="0" hangingPunct="1">
        <a:spcBef>
          <a:spcPts val="0"/>
        </a:spcBef>
        <a:spcAft>
          <a:spcPts val="1000"/>
        </a:spcAft>
        <a:buFont typeface="Arial"/>
        <a:buNone/>
        <a:defRPr sz="1400" kern="1200">
          <a:solidFill>
            <a:srgbClr val="646464"/>
          </a:solidFill>
          <a:latin typeface="Calibri"/>
          <a:ea typeface="+mn-ea"/>
          <a:cs typeface="Calibri"/>
        </a:defRPr>
      </a:lvl1pPr>
      <a:lvl2pPr marL="227007" indent="-227007" algn="l" defTabSz="457189" rtl="0" eaLnBrk="1" latinLnBrk="0" hangingPunct="1">
        <a:spcBef>
          <a:spcPts val="0"/>
        </a:spcBef>
        <a:spcAft>
          <a:spcPts val="1000"/>
        </a:spcAft>
        <a:buFont typeface="Arial"/>
        <a:buChar char="•"/>
        <a:defRPr sz="1200" kern="1200">
          <a:solidFill>
            <a:srgbClr val="646464"/>
          </a:solidFill>
          <a:latin typeface="Calibri"/>
          <a:ea typeface="+mn-ea"/>
          <a:cs typeface="Calibri"/>
        </a:defRPr>
      </a:lvl2pPr>
      <a:lvl3pPr marL="454014" indent="-228594" algn="l" defTabSz="457189" rtl="0" eaLnBrk="1" latinLnBrk="0" hangingPunct="1">
        <a:spcBef>
          <a:spcPts val="0"/>
        </a:spcBef>
        <a:spcAft>
          <a:spcPts val="1000"/>
        </a:spcAft>
        <a:buFont typeface="Arial"/>
        <a:buChar char="•"/>
        <a:defRPr sz="1200" kern="1200">
          <a:solidFill>
            <a:srgbClr val="646464"/>
          </a:solidFill>
          <a:latin typeface="Calibri"/>
          <a:ea typeface="+mn-ea"/>
          <a:cs typeface="Calibri"/>
        </a:defRPr>
      </a:lvl3pPr>
      <a:lvl4pPr marL="228594" indent="-228594" algn="l" defTabSz="457189" rtl="0" eaLnBrk="1" latinLnBrk="0" hangingPunct="1">
        <a:spcBef>
          <a:spcPts val="0"/>
        </a:spcBef>
        <a:spcAft>
          <a:spcPts val="1000"/>
        </a:spcAft>
        <a:buFont typeface="+mj-lt"/>
        <a:buAutoNum type="arabicPeriod"/>
        <a:defRPr sz="1400" kern="1200">
          <a:solidFill>
            <a:srgbClr val="646464"/>
          </a:solidFill>
          <a:latin typeface="Calibri"/>
          <a:ea typeface="+mn-ea"/>
          <a:cs typeface="Calibri"/>
        </a:defRPr>
      </a:lvl4pPr>
      <a:lvl5pPr marL="454014" indent="-228594" algn="l" defTabSz="457189" rtl="0" eaLnBrk="1" latinLnBrk="0" hangingPunct="1">
        <a:spcBef>
          <a:spcPts val="0"/>
        </a:spcBef>
        <a:spcAft>
          <a:spcPts val="1000"/>
        </a:spcAft>
        <a:buFont typeface="+mj-lt"/>
        <a:buAutoNum type="romanLcPeriod"/>
        <a:defRPr sz="1200" kern="1200">
          <a:solidFill>
            <a:srgbClr val="646464"/>
          </a:solidFill>
          <a:latin typeface="Calibri"/>
          <a:ea typeface="+mn-ea"/>
          <a:cs typeface="Calibri"/>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68958" y="4841875"/>
            <a:ext cx="575733" cy="135734"/>
          </a:xfrm>
          <a:prstGeom prst="rect">
            <a:avLst/>
          </a:prstGeom>
        </p:spPr>
        <p:txBody>
          <a:bodyPr vert="horz" lIns="0" tIns="0" rIns="0" bIns="0" rtlCol="0" anchor="b" anchorCtr="0"/>
          <a:lstStyle>
            <a:lvl1pPr algn="l">
              <a:defRPr sz="800" b="1">
                <a:solidFill>
                  <a:schemeClr val="tx1"/>
                </a:solidFill>
                <a:latin typeface="+mn-lt"/>
                <a:cs typeface="Arial"/>
              </a:defRPr>
            </a:lvl1pPr>
          </a:lstStyle>
          <a:p>
            <a:pPr defTabSz="457189"/>
            <a:fld id="{6CF2A089-9CF6-4891-A6E7-DCC36E9C712E}" type="datetime4">
              <a:rPr lang="en-US" smtClean="0">
                <a:solidFill>
                  <a:srgbClr val="002F6C"/>
                </a:solidFill>
              </a:rPr>
              <a:t>January 27, 2021</a:t>
            </a:fld>
            <a:endParaRPr lang="en-US" dirty="0">
              <a:solidFill>
                <a:srgbClr val="002F6C"/>
              </a:solidFill>
            </a:endParaRPr>
          </a:p>
        </p:txBody>
      </p:sp>
      <p:sp>
        <p:nvSpPr>
          <p:cNvPr id="5" name="Footer Placeholder 4"/>
          <p:cNvSpPr>
            <a:spLocks noGrp="1"/>
          </p:cNvSpPr>
          <p:nvPr>
            <p:ph type="ftr" sz="quarter" idx="3"/>
          </p:nvPr>
        </p:nvSpPr>
        <p:spPr>
          <a:xfrm>
            <a:off x="358776" y="4841875"/>
            <a:ext cx="3196078" cy="135734"/>
          </a:xfrm>
          <a:prstGeom prst="rect">
            <a:avLst/>
          </a:prstGeom>
        </p:spPr>
        <p:txBody>
          <a:bodyPr vert="horz" lIns="0" tIns="0" rIns="0" bIns="0" rtlCol="0" anchor="b" anchorCtr="0"/>
          <a:lstStyle>
            <a:lvl1pPr algn="l">
              <a:defRPr sz="800" b="1">
                <a:solidFill>
                  <a:srgbClr val="002F6C"/>
                </a:solidFill>
                <a:latin typeface="+mn-lt"/>
                <a:cs typeface="Arial"/>
              </a:defRPr>
            </a:lvl1pPr>
          </a:lstStyle>
          <a:p>
            <a:pPr defTabSz="457189"/>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2596" y="4841875"/>
            <a:ext cx="391055" cy="135734"/>
          </a:xfrm>
          <a:prstGeom prst="rect">
            <a:avLst/>
          </a:prstGeom>
        </p:spPr>
        <p:txBody>
          <a:bodyPr vert="horz" lIns="0" tIns="0" rIns="0" bIns="0" rtlCol="0" anchor="b" anchorCtr="0"/>
          <a:lstStyle>
            <a:lvl1pPr algn="r">
              <a:defRPr sz="800" b="1">
                <a:solidFill>
                  <a:schemeClr val="tx1"/>
                </a:solidFill>
                <a:latin typeface="+mn-lt"/>
                <a:cs typeface="Arial"/>
              </a:defRPr>
            </a:lvl1pPr>
          </a:lstStyle>
          <a:p>
            <a:pPr defTabSz="457189"/>
            <a:fld id="{0A0F11D4-4D2F-B044-AC58-2D9204F8F0F5}" type="slidenum">
              <a:rPr lang="en-US" smtClean="0">
                <a:solidFill>
                  <a:srgbClr val="002F6C"/>
                </a:solidFill>
              </a:rPr>
              <a:pPr defTabSz="457189"/>
              <a:t>‹#›</a:t>
            </a:fld>
            <a:endParaRPr lang="en-US" dirty="0">
              <a:solidFill>
                <a:srgbClr val="002F6C"/>
              </a:solidFill>
            </a:endParaRPr>
          </a:p>
        </p:txBody>
      </p:sp>
      <p:sp>
        <p:nvSpPr>
          <p:cNvPr id="2" name="Title Placeholder 1"/>
          <p:cNvSpPr>
            <a:spLocks noGrp="1"/>
          </p:cNvSpPr>
          <p:nvPr>
            <p:ph type="title"/>
          </p:nvPr>
        </p:nvSpPr>
        <p:spPr>
          <a:xfrm>
            <a:off x="370124" y="0"/>
            <a:ext cx="7886700" cy="1137138"/>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41943346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Lst>
  <p:timing>
    <p:tnLst>
      <p:par>
        <p:cTn id="1" dur="indefinite" restart="never" nodeType="tmRoot"/>
      </p:par>
    </p:tnLst>
  </p:timing>
  <p:hf hdr="0"/>
  <p:txStyles>
    <p:titleStyle>
      <a:lvl1pPr algn="l" defTabSz="457189" rtl="0" eaLnBrk="1" latinLnBrk="0" hangingPunct="1">
        <a:lnSpc>
          <a:spcPct val="100000"/>
        </a:lnSpc>
        <a:spcBef>
          <a:spcPct val="0"/>
        </a:spcBef>
        <a:buNone/>
        <a:defRPr sz="2400" b="0" kern="1200" spc="-20">
          <a:solidFill>
            <a:schemeClr val="tx2"/>
          </a:solidFill>
          <a:latin typeface="+mn-lt"/>
          <a:ea typeface="+mj-ea"/>
          <a:cs typeface="Arial"/>
        </a:defRPr>
      </a:lvl1pPr>
    </p:titleStyle>
    <p:bodyStyle>
      <a:lvl1pPr marL="0" indent="0" algn="l" defTabSz="457189" rtl="0" eaLnBrk="1" latinLnBrk="0" hangingPunct="1">
        <a:lnSpc>
          <a:spcPct val="100000"/>
        </a:lnSpc>
        <a:spcBef>
          <a:spcPts val="0"/>
        </a:spcBef>
        <a:spcAft>
          <a:spcPts val="1000"/>
        </a:spcAft>
        <a:buClr>
          <a:schemeClr val="tx1"/>
        </a:buClr>
        <a:buSzPct val="100000"/>
        <a:buFont typeface="Arial"/>
        <a:buNone/>
        <a:defRPr sz="1200" kern="1200">
          <a:solidFill>
            <a:schemeClr val="tx2"/>
          </a:solidFill>
          <a:latin typeface="Arial"/>
          <a:ea typeface="+mn-ea"/>
          <a:cs typeface="Arial"/>
        </a:defRPr>
      </a:lvl1pPr>
      <a:lvl2pPr marL="233357" indent="-233357" algn="l" defTabSz="338129" rtl="0" eaLnBrk="1" latinLnBrk="0" hangingPunct="1">
        <a:lnSpc>
          <a:spcPct val="100000"/>
        </a:lnSpc>
        <a:spcBef>
          <a:spcPts val="0"/>
        </a:spcBef>
        <a:spcAft>
          <a:spcPts val="1000"/>
        </a:spcAft>
        <a:buClr>
          <a:srgbClr val="004C97"/>
        </a:buClr>
        <a:buSzPct val="100000"/>
        <a:buFont typeface="Arial"/>
        <a:buChar char="•"/>
        <a:defRPr sz="1200" kern="1200">
          <a:solidFill>
            <a:srgbClr val="004C97"/>
          </a:solidFill>
          <a:latin typeface="Arial"/>
          <a:ea typeface="+mn-ea"/>
          <a:cs typeface="Arial"/>
        </a:defRPr>
      </a:lvl2pPr>
      <a:lvl3pPr marL="455602" indent="-220658" algn="l" defTabSz="457189" rtl="0" eaLnBrk="1" latinLnBrk="0" hangingPunct="1">
        <a:lnSpc>
          <a:spcPct val="100000"/>
        </a:lnSpc>
        <a:spcBef>
          <a:spcPts val="0"/>
        </a:spcBef>
        <a:spcAft>
          <a:spcPts val="1000"/>
        </a:spcAft>
        <a:buClr>
          <a:schemeClr val="accent1"/>
        </a:buClr>
        <a:buSzPct val="100000"/>
        <a:buFont typeface="Arial"/>
        <a:buChar char="•"/>
        <a:defRPr sz="1200" kern="1200">
          <a:solidFill>
            <a:schemeClr val="accent1"/>
          </a:solidFill>
          <a:latin typeface="Arial"/>
          <a:ea typeface="+mn-ea"/>
          <a:cs typeface="Arial"/>
        </a:defRPr>
      </a:lvl3pPr>
      <a:lvl4pPr marL="233357" indent="-233357" algn="l" defTabSz="514337" rtl="0" eaLnBrk="1" latinLnBrk="0" hangingPunct="1">
        <a:lnSpc>
          <a:spcPct val="100000"/>
        </a:lnSpc>
        <a:spcBef>
          <a:spcPts val="0"/>
        </a:spcBef>
        <a:spcAft>
          <a:spcPts val="1000"/>
        </a:spcAft>
        <a:buClr>
          <a:srgbClr val="004C97"/>
        </a:buClr>
        <a:buSzPct val="100000"/>
        <a:buFont typeface="+mj-lt"/>
        <a:buAutoNum type="arabicPeriod"/>
        <a:defRPr sz="1200" kern="1200" baseline="0">
          <a:solidFill>
            <a:schemeClr val="tx2"/>
          </a:solidFill>
          <a:latin typeface="Arial"/>
          <a:ea typeface="+mn-ea"/>
          <a:cs typeface="Arial"/>
        </a:defRPr>
      </a:lvl4pPr>
      <a:lvl5pPr marL="455602" indent="-222245" algn="l" defTabSz="169859" rtl="0" eaLnBrk="1" latinLnBrk="0" hangingPunct="1">
        <a:lnSpc>
          <a:spcPct val="100000"/>
        </a:lnSpc>
        <a:spcBef>
          <a:spcPts val="0"/>
        </a:spcBef>
        <a:spcAft>
          <a:spcPts val="1000"/>
        </a:spcAft>
        <a:buClr>
          <a:schemeClr val="accent1"/>
        </a:buClr>
        <a:buSzPct val="100000"/>
        <a:buFont typeface="+mj-lt"/>
        <a:buAutoNum type="romanLcPeriod"/>
        <a:defRPr sz="1200" kern="1200" baseline="0">
          <a:solidFill>
            <a:schemeClr val="accent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68958" y="4841875"/>
            <a:ext cx="575733" cy="135734"/>
          </a:xfrm>
          <a:prstGeom prst="rect">
            <a:avLst/>
          </a:prstGeom>
        </p:spPr>
        <p:txBody>
          <a:bodyPr vert="horz" lIns="0" tIns="0" rIns="0" bIns="0" rtlCol="0" anchor="b" anchorCtr="0"/>
          <a:lstStyle>
            <a:lvl1pPr algn="l">
              <a:defRPr sz="800" b="1">
                <a:solidFill>
                  <a:schemeClr val="tx1"/>
                </a:solidFill>
                <a:latin typeface="+mn-lt"/>
                <a:cs typeface="Arial"/>
              </a:defRPr>
            </a:lvl1pPr>
          </a:lstStyle>
          <a:p>
            <a:pPr defTabSz="457200"/>
            <a:fld id="{E58912D2-19C5-48DF-B7A5-3EA4ED8E49DE}" type="datetime4">
              <a:rPr lang="en-US" smtClean="0">
                <a:solidFill>
                  <a:srgbClr val="002F6C"/>
                </a:solidFill>
              </a:rPr>
              <a:t>January 27, 2021</a:t>
            </a:fld>
            <a:endParaRPr lang="en-US" dirty="0">
              <a:solidFill>
                <a:srgbClr val="002F6C"/>
              </a:solidFill>
            </a:endParaRPr>
          </a:p>
        </p:txBody>
      </p:sp>
      <p:sp>
        <p:nvSpPr>
          <p:cNvPr id="5" name="Footer Placeholder 4"/>
          <p:cNvSpPr>
            <a:spLocks noGrp="1"/>
          </p:cNvSpPr>
          <p:nvPr>
            <p:ph type="ftr" sz="quarter" idx="3"/>
          </p:nvPr>
        </p:nvSpPr>
        <p:spPr>
          <a:xfrm>
            <a:off x="358775" y="4841875"/>
            <a:ext cx="3196078" cy="135734"/>
          </a:xfrm>
          <a:prstGeom prst="rect">
            <a:avLst/>
          </a:prstGeom>
        </p:spPr>
        <p:txBody>
          <a:bodyPr vert="horz" lIns="0" tIns="0" rIns="0" bIns="0" rtlCol="0" anchor="b" anchorCtr="0"/>
          <a:lstStyle>
            <a:lvl1pPr algn="l">
              <a:defRPr sz="800" b="1">
                <a:solidFill>
                  <a:srgbClr val="002F6C"/>
                </a:solidFill>
                <a:latin typeface="+mn-lt"/>
                <a:cs typeface="Arial"/>
              </a:defRPr>
            </a:lvl1pPr>
          </a:lstStyle>
          <a:p>
            <a:pPr defTabSz="457200"/>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2595" y="4841875"/>
            <a:ext cx="391055" cy="135734"/>
          </a:xfrm>
          <a:prstGeom prst="rect">
            <a:avLst/>
          </a:prstGeom>
        </p:spPr>
        <p:txBody>
          <a:bodyPr vert="horz" lIns="0" tIns="0" rIns="0" bIns="0" rtlCol="0" anchor="b" anchorCtr="0"/>
          <a:lstStyle>
            <a:lvl1pPr algn="r">
              <a:defRPr sz="800" b="1">
                <a:solidFill>
                  <a:schemeClr val="tx1"/>
                </a:solidFill>
                <a:latin typeface="+mn-lt"/>
                <a:cs typeface="Arial"/>
              </a:defRPr>
            </a:lvl1pPr>
          </a:lstStyle>
          <a:p>
            <a:pPr defTabSz="457200"/>
            <a:fld id="{0A0F11D4-4D2F-B044-AC58-2D9204F8F0F5}" type="slidenum">
              <a:rPr lang="en-US" smtClean="0">
                <a:solidFill>
                  <a:srgbClr val="002F6C"/>
                </a:solidFill>
              </a:rPr>
              <a:pPr defTabSz="457200"/>
              <a:t>‹#›</a:t>
            </a:fld>
            <a:endParaRPr lang="en-US" dirty="0">
              <a:solidFill>
                <a:srgbClr val="002F6C"/>
              </a:solidFill>
            </a:endParaRPr>
          </a:p>
        </p:txBody>
      </p:sp>
      <p:sp>
        <p:nvSpPr>
          <p:cNvPr id="2" name="Title Placeholder 1"/>
          <p:cNvSpPr>
            <a:spLocks noGrp="1"/>
          </p:cNvSpPr>
          <p:nvPr>
            <p:ph type="title"/>
          </p:nvPr>
        </p:nvSpPr>
        <p:spPr>
          <a:xfrm>
            <a:off x="370124" y="0"/>
            <a:ext cx="7886700" cy="1137138"/>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60961199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400" b="0" kern="1200" spc="-20">
          <a:solidFill>
            <a:schemeClr val="tx2"/>
          </a:solidFill>
          <a:latin typeface="+mn-lt"/>
          <a:ea typeface="+mj-ea"/>
          <a:cs typeface="Arial"/>
        </a:defRPr>
      </a:lvl1pPr>
    </p:titleStyle>
    <p:bodyStyle>
      <a:lvl1pPr marL="0" indent="0" algn="l" defTabSz="457200" rtl="0" eaLnBrk="1" latinLnBrk="0" hangingPunct="1">
        <a:lnSpc>
          <a:spcPct val="100000"/>
        </a:lnSpc>
        <a:spcBef>
          <a:spcPts val="0"/>
        </a:spcBef>
        <a:spcAft>
          <a:spcPts val="1000"/>
        </a:spcAft>
        <a:buClr>
          <a:schemeClr val="tx1"/>
        </a:buClr>
        <a:buSzPct val="100000"/>
        <a:buFont typeface="Arial"/>
        <a:buNone/>
        <a:defRPr sz="1200" kern="1200">
          <a:solidFill>
            <a:schemeClr val="tx2"/>
          </a:solidFill>
          <a:latin typeface="Arial"/>
          <a:ea typeface="+mn-ea"/>
          <a:cs typeface="Arial"/>
        </a:defRPr>
      </a:lvl1pPr>
      <a:lvl2pPr marL="233363" indent="-233363" algn="l" defTabSz="338138" rtl="0" eaLnBrk="1" latinLnBrk="0" hangingPunct="1">
        <a:lnSpc>
          <a:spcPct val="100000"/>
        </a:lnSpc>
        <a:spcBef>
          <a:spcPts val="0"/>
        </a:spcBef>
        <a:spcAft>
          <a:spcPts val="1000"/>
        </a:spcAft>
        <a:buClr>
          <a:srgbClr val="004C97"/>
        </a:buClr>
        <a:buSzPct val="100000"/>
        <a:buFont typeface="Arial"/>
        <a:buChar char="•"/>
        <a:defRPr sz="1200" kern="1200">
          <a:solidFill>
            <a:srgbClr val="004C97"/>
          </a:solidFill>
          <a:latin typeface="Arial"/>
          <a:ea typeface="+mn-ea"/>
          <a:cs typeface="Arial"/>
        </a:defRPr>
      </a:lvl2pPr>
      <a:lvl3pPr marL="455613" indent="-220663" algn="l" defTabSz="457200" rtl="0" eaLnBrk="1" latinLnBrk="0" hangingPunct="1">
        <a:lnSpc>
          <a:spcPct val="100000"/>
        </a:lnSpc>
        <a:spcBef>
          <a:spcPts val="0"/>
        </a:spcBef>
        <a:spcAft>
          <a:spcPts val="1000"/>
        </a:spcAft>
        <a:buClr>
          <a:schemeClr val="accent1"/>
        </a:buClr>
        <a:buSzPct val="100000"/>
        <a:buFont typeface="Arial"/>
        <a:buChar char="•"/>
        <a:defRPr sz="1200" kern="1200">
          <a:solidFill>
            <a:schemeClr val="accent1"/>
          </a:solidFill>
          <a:latin typeface="Arial"/>
          <a:ea typeface="+mn-ea"/>
          <a:cs typeface="Arial"/>
        </a:defRPr>
      </a:lvl3pPr>
      <a:lvl4pPr marL="233363" indent="-233363" algn="l" defTabSz="514350" rtl="0" eaLnBrk="1" latinLnBrk="0" hangingPunct="1">
        <a:lnSpc>
          <a:spcPct val="100000"/>
        </a:lnSpc>
        <a:spcBef>
          <a:spcPts val="0"/>
        </a:spcBef>
        <a:spcAft>
          <a:spcPts val="1000"/>
        </a:spcAft>
        <a:buClr>
          <a:srgbClr val="004C97"/>
        </a:buClr>
        <a:buSzPct val="100000"/>
        <a:buFont typeface="+mj-lt"/>
        <a:buAutoNum type="arabicPeriod"/>
        <a:defRPr sz="1200" kern="1200" baseline="0">
          <a:solidFill>
            <a:schemeClr val="tx2"/>
          </a:solidFill>
          <a:latin typeface="Arial"/>
          <a:ea typeface="+mn-ea"/>
          <a:cs typeface="Arial"/>
        </a:defRPr>
      </a:lvl4pPr>
      <a:lvl5pPr marL="455613" indent="-222250" algn="l" defTabSz="169863" rtl="0" eaLnBrk="1" latinLnBrk="0" hangingPunct="1">
        <a:lnSpc>
          <a:spcPct val="100000"/>
        </a:lnSpc>
        <a:spcBef>
          <a:spcPts val="0"/>
        </a:spcBef>
        <a:spcAft>
          <a:spcPts val="1000"/>
        </a:spcAft>
        <a:buClr>
          <a:schemeClr val="accent1"/>
        </a:buClr>
        <a:buSzPct val="100000"/>
        <a:buFont typeface="+mj-lt"/>
        <a:buAutoNum type="romanLcPeriod"/>
        <a:defRPr sz="1200" kern="1200" baseline="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68958" y="4841875"/>
            <a:ext cx="575733" cy="135734"/>
          </a:xfrm>
          <a:prstGeom prst="rect">
            <a:avLst/>
          </a:prstGeom>
        </p:spPr>
        <p:txBody>
          <a:bodyPr vert="horz" lIns="0" tIns="0" rIns="0" bIns="0" rtlCol="0" anchor="b" anchorCtr="0"/>
          <a:lstStyle>
            <a:lvl1pPr algn="l">
              <a:defRPr sz="800" b="1">
                <a:solidFill>
                  <a:schemeClr val="tx1"/>
                </a:solidFill>
                <a:latin typeface="+mn-lt"/>
                <a:cs typeface="Arial"/>
              </a:defRPr>
            </a:lvl1pPr>
          </a:lstStyle>
          <a:p>
            <a:pPr defTabSz="457178"/>
            <a:fld id="{D9BE9DCA-020B-480F-8C2E-4CC2644B9692}" type="datetime4">
              <a:rPr lang="en-US" smtClean="0">
                <a:solidFill>
                  <a:srgbClr val="002F6C"/>
                </a:solidFill>
              </a:rPr>
              <a:t>January 27, 2021</a:t>
            </a:fld>
            <a:endParaRPr lang="en-US" dirty="0">
              <a:solidFill>
                <a:srgbClr val="002F6C"/>
              </a:solidFill>
            </a:endParaRPr>
          </a:p>
        </p:txBody>
      </p:sp>
      <p:sp>
        <p:nvSpPr>
          <p:cNvPr id="5" name="Footer Placeholder 4"/>
          <p:cNvSpPr>
            <a:spLocks noGrp="1"/>
          </p:cNvSpPr>
          <p:nvPr>
            <p:ph type="ftr" sz="quarter" idx="3"/>
          </p:nvPr>
        </p:nvSpPr>
        <p:spPr>
          <a:xfrm>
            <a:off x="358776" y="4841875"/>
            <a:ext cx="3196078" cy="135734"/>
          </a:xfrm>
          <a:prstGeom prst="rect">
            <a:avLst/>
          </a:prstGeom>
        </p:spPr>
        <p:txBody>
          <a:bodyPr vert="horz" lIns="0" tIns="0" rIns="0" bIns="0" rtlCol="0" anchor="b" anchorCtr="0"/>
          <a:lstStyle>
            <a:lvl1pPr algn="l">
              <a:defRPr sz="800" b="1">
                <a:solidFill>
                  <a:srgbClr val="002F6C"/>
                </a:solidFill>
                <a:latin typeface="+mn-lt"/>
                <a:cs typeface="Arial"/>
              </a:defRPr>
            </a:lvl1pPr>
          </a:lstStyle>
          <a:p>
            <a:pPr defTabSz="457178"/>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2597" y="4841875"/>
            <a:ext cx="391055" cy="135734"/>
          </a:xfrm>
          <a:prstGeom prst="rect">
            <a:avLst/>
          </a:prstGeom>
        </p:spPr>
        <p:txBody>
          <a:bodyPr vert="horz" lIns="0" tIns="0" rIns="0" bIns="0" rtlCol="0" anchor="b" anchorCtr="0"/>
          <a:lstStyle>
            <a:lvl1pPr algn="r">
              <a:defRPr sz="800" b="1">
                <a:solidFill>
                  <a:schemeClr val="tx1"/>
                </a:solidFill>
                <a:latin typeface="+mn-lt"/>
                <a:cs typeface="Arial"/>
              </a:defRPr>
            </a:lvl1pPr>
          </a:lstStyle>
          <a:p>
            <a:pPr defTabSz="457178"/>
            <a:fld id="{0A0F11D4-4D2F-B044-AC58-2D9204F8F0F5}" type="slidenum">
              <a:rPr lang="en-US" smtClean="0">
                <a:solidFill>
                  <a:srgbClr val="002F6C"/>
                </a:solidFill>
              </a:rPr>
              <a:pPr defTabSz="457178"/>
              <a:t>‹#›</a:t>
            </a:fld>
            <a:endParaRPr lang="en-US" dirty="0">
              <a:solidFill>
                <a:srgbClr val="002F6C"/>
              </a:solidFill>
            </a:endParaRPr>
          </a:p>
        </p:txBody>
      </p:sp>
      <p:sp>
        <p:nvSpPr>
          <p:cNvPr id="2" name="Title Placeholder 1"/>
          <p:cNvSpPr>
            <a:spLocks noGrp="1"/>
          </p:cNvSpPr>
          <p:nvPr>
            <p:ph type="title"/>
          </p:nvPr>
        </p:nvSpPr>
        <p:spPr>
          <a:xfrm>
            <a:off x="370124" y="0"/>
            <a:ext cx="7886700" cy="1137138"/>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21620298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Lst>
  <p:timing>
    <p:tnLst>
      <p:par>
        <p:cTn id="1" dur="indefinite" restart="never" nodeType="tmRoot"/>
      </p:par>
    </p:tnLst>
  </p:timing>
  <p:hf hdr="0"/>
  <p:txStyles>
    <p:titleStyle>
      <a:lvl1pPr algn="l" defTabSz="457178" rtl="0" eaLnBrk="1" latinLnBrk="0" hangingPunct="1">
        <a:lnSpc>
          <a:spcPct val="100000"/>
        </a:lnSpc>
        <a:spcBef>
          <a:spcPct val="0"/>
        </a:spcBef>
        <a:buNone/>
        <a:defRPr sz="2400" b="0" kern="1200" spc="-20">
          <a:solidFill>
            <a:schemeClr val="tx2"/>
          </a:solidFill>
          <a:latin typeface="+mn-lt"/>
          <a:ea typeface="+mj-ea"/>
          <a:cs typeface="Arial"/>
        </a:defRPr>
      </a:lvl1pPr>
    </p:titleStyle>
    <p:bodyStyle>
      <a:lvl1pPr marL="0" indent="0" algn="l" defTabSz="457178" rtl="0" eaLnBrk="1" latinLnBrk="0" hangingPunct="1">
        <a:lnSpc>
          <a:spcPct val="100000"/>
        </a:lnSpc>
        <a:spcBef>
          <a:spcPts val="0"/>
        </a:spcBef>
        <a:spcAft>
          <a:spcPts val="1000"/>
        </a:spcAft>
        <a:buClr>
          <a:schemeClr val="tx1"/>
        </a:buClr>
        <a:buSzPct val="100000"/>
        <a:buFont typeface="Arial"/>
        <a:buNone/>
        <a:defRPr sz="1200" kern="1200">
          <a:solidFill>
            <a:schemeClr val="tx2"/>
          </a:solidFill>
          <a:latin typeface="Arial"/>
          <a:ea typeface="+mn-ea"/>
          <a:cs typeface="Arial"/>
        </a:defRPr>
      </a:lvl1pPr>
      <a:lvl2pPr marL="233351" indent="-233351" algn="l" defTabSz="338120" rtl="0" eaLnBrk="1" latinLnBrk="0" hangingPunct="1">
        <a:lnSpc>
          <a:spcPct val="100000"/>
        </a:lnSpc>
        <a:spcBef>
          <a:spcPts val="0"/>
        </a:spcBef>
        <a:spcAft>
          <a:spcPts val="1000"/>
        </a:spcAft>
        <a:buClr>
          <a:srgbClr val="004C97"/>
        </a:buClr>
        <a:buSzPct val="100000"/>
        <a:buFont typeface="Arial"/>
        <a:buChar char="•"/>
        <a:defRPr sz="1200" kern="1200">
          <a:solidFill>
            <a:srgbClr val="004C97"/>
          </a:solidFill>
          <a:latin typeface="Arial"/>
          <a:ea typeface="+mn-ea"/>
          <a:cs typeface="Arial"/>
        </a:defRPr>
      </a:lvl2pPr>
      <a:lvl3pPr marL="455591" indent="-220652" algn="l" defTabSz="457178" rtl="0" eaLnBrk="1" latinLnBrk="0" hangingPunct="1">
        <a:lnSpc>
          <a:spcPct val="100000"/>
        </a:lnSpc>
        <a:spcBef>
          <a:spcPts val="0"/>
        </a:spcBef>
        <a:spcAft>
          <a:spcPts val="1000"/>
        </a:spcAft>
        <a:buClr>
          <a:schemeClr val="accent1"/>
        </a:buClr>
        <a:buSzPct val="100000"/>
        <a:buFont typeface="Arial"/>
        <a:buChar char="•"/>
        <a:defRPr sz="1200" kern="1200">
          <a:solidFill>
            <a:schemeClr val="accent1"/>
          </a:solidFill>
          <a:latin typeface="Arial"/>
          <a:ea typeface="+mn-ea"/>
          <a:cs typeface="Arial"/>
        </a:defRPr>
      </a:lvl3pPr>
      <a:lvl4pPr marL="233351" indent="-233351" algn="l" defTabSz="514325" rtl="0" eaLnBrk="1" latinLnBrk="0" hangingPunct="1">
        <a:lnSpc>
          <a:spcPct val="100000"/>
        </a:lnSpc>
        <a:spcBef>
          <a:spcPts val="0"/>
        </a:spcBef>
        <a:spcAft>
          <a:spcPts val="1000"/>
        </a:spcAft>
        <a:buClr>
          <a:srgbClr val="004C97"/>
        </a:buClr>
        <a:buSzPct val="100000"/>
        <a:buFont typeface="+mj-lt"/>
        <a:buAutoNum type="arabicPeriod"/>
        <a:defRPr sz="1200" kern="1200" baseline="0">
          <a:solidFill>
            <a:schemeClr val="tx2"/>
          </a:solidFill>
          <a:latin typeface="Arial"/>
          <a:ea typeface="+mn-ea"/>
          <a:cs typeface="Arial"/>
        </a:defRPr>
      </a:lvl4pPr>
      <a:lvl5pPr marL="455591" indent="-222239" algn="l" defTabSz="169855" rtl="0" eaLnBrk="1" latinLnBrk="0" hangingPunct="1">
        <a:lnSpc>
          <a:spcPct val="100000"/>
        </a:lnSpc>
        <a:spcBef>
          <a:spcPts val="0"/>
        </a:spcBef>
        <a:spcAft>
          <a:spcPts val="1000"/>
        </a:spcAft>
        <a:buClr>
          <a:schemeClr val="accent1"/>
        </a:buClr>
        <a:buSzPct val="100000"/>
        <a:buFont typeface="+mj-lt"/>
        <a:buAutoNum type="romanLcPeriod"/>
        <a:defRPr sz="1200" kern="1200" baseline="0">
          <a:solidFill>
            <a:schemeClr val="accent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68958" y="4841875"/>
            <a:ext cx="575733" cy="135734"/>
          </a:xfrm>
          <a:prstGeom prst="rect">
            <a:avLst/>
          </a:prstGeom>
        </p:spPr>
        <p:txBody>
          <a:bodyPr vert="horz" lIns="0" tIns="0" rIns="0" bIns="0" rtlCol="0" anchor="b" anchorCtr="0"/>
          <a:lstStyle>
            <a:lvl1pPr algn="l">
              <a:defRPr sz="800" b="1">
                <a:solidFill>
                  <a:schemeClr val="tx1"/>
                </a:solidFill>
                <a:latin typeface="+mn-lt"/>
                <a:cs typeface="Arial"/>
              </a:defRPr>
            </a:lvl1pPr>
          </a:lstStyle>
          <a:p>
            <a:pPr defTabSz="457200"/>
            <a:fld id="{6819BAA2-3858-4AE9-B8A2-3E21CAB3BC59}" type="datetime4">
              <a:rPr lang="en-US" smtClean="0">
                <a:solidFill>
                  <a:srgbClr val="002F6C"/>
                </a:solidFill>
              </a:rPr>
              <a:t>January 27, 2021</a:t>
            </a:fld>
            <a:endParaRPr lang="en-US" dirty="0">
              <a:solidFill>
                <a:srgbClr val="002F6C"/>
              </a:solidFill>
            </a:endParaRPr>
          </a:p>
        </p:txBody>
      </p:sp>
      <p:sp>
        <p:nvSpPr>
          <p:cNvPr id="5" name="Footer Placeholder 4"/>
          <p:cNvSpPr>
            <a:spLocks noGrp="1"/>
          </p:cNvSpPr>
          <p:nvPr>
            <p:ph type="ftr" sz="quarter" idx="3"/>
          </p:nvPr>
        </p:nvSpPr>
        <p:spPr>
          <a:xfrm>
            <a:off x="358775" y="4841875"/>
            <a:ext cx="3196078" cy="135734"/>
          </a:xfrm>
          <a:prstGeom prst="rect">
            <a:avLst/>
          </a:prstGeom>
        </p:spPr>
        <p:txBody>
          <a:bodyPr vert="horz" lIns="0" tIns="0" rIns="0" bIns="0" rtlCol="0" anchor="b" anchorCtr="0"/>
          <a:lstStyle>
            <a:lvl1pPr algn="l">
              <a:defRPr sz="800" b="1">
                <a:solidFill>
                  <a:srgbClr val="002F6C"/>
                </a:solidFill>
                <a:latin typeface="+mn-lt"/>
                <a:cs typeface="Arial"/>
              </a:defRPr>
            </a:lvl1pPr>
          </a:lstStyle>
          <a:p>
            <a:pPr defTabSz="457200"/>
            <a:r>
              <a:rPr lang="en-GB" smtClean="0"/>
              <a:t>Copyright © 2020 SPX Radiodetection. All rights reserved.</a:t>
            </a:r>
            <a:endParaRPr lang="en-US" dirty="0"/>
          </a:p>
        </p:txBody>
      </p:sp>
      <p:sp>
        <p:nvSpPr>
          <p:cNvPr id="6" name="Slide Number Placeholder 5"/>
          <p:cNvSpPr>
            <a:spLocks noGrp="1"/>
          </p:cNvSpPr>
          <p:nvPr>
            <p:ph type="sldNum" sz="quarter" idx="4"/>
          </p:nvPr>
        </p:nvSpPr>
        <p:spPr>
          <a:xfrm>
            <a:off x="8392595" y="4841875"/>
            <a:ext cx="391055" cy="135734"/>
          </a:xfrm>
          <a:prstGeom prst="rect">
            <a:avLst/>
          </a:prstGeom>
        </p:spPr>
        <p:txBody>
          <a:bodyPr vert="horz" lIns="0" tIns="0" rIns="0" bIns="0" rtlCol="0" anchor="b" anchorCtr="0"/>
          <a:lstStyle>
            <a:lvl1pPr algn="r">
              <a:defRPr sz="800" b="1">
                <a:solidFill>
                  <a:schemeClr val="tx1"/>
                </a:solidFill>
                <a:latin typeface="+mn-lt"/>
                <a:cs typeface="Arial"/>
              </a:defRPr>
            </a:lvl1pPr>
          </a:lstStyle>
          <a:p>
            <a:pPr defTabSz="457200"/>
            <a:fld id="{0A0F11D4-4D2F-B044-AC58-2D9204F8F0F5}" type="slidenum">
              <a:rPr lang="en-US" smtClean="0">
                <a:solidFill>
                  <a:srgbClr val="002F6C"/>
                </a:solidFill>
              </a:rPr>
              <a:pPr defTabSz="457200"/>
              <a:t>‹#›</a:t>
            </a:fld>
            <a:endParaRPr lang="en-US" dirty="0">
              <a:solidFill>
                <a:srgbClr val="002F6C"/>
              </a:solidFill>
            </a:endParaRPr>
          </a:p>
        </p:txBody>
      </p:sp>
      <p:sp>
        <p:nvSpPr>
          <p:cNvPr id="2" name="Title Placeholder 1"/>
          <p:cNvSpPr>
            <a:spLocks noGrp="1"/>
          </p:cNvSpPr>
          <p:nvPr>
            <p:ph type="title"/>
          </p:nvPr>
        </p:nvSpPr>
        <p:spPr>
          <a:xfrm>
            <a:off x="370124" y="0"/>
            <a:ext cx="7886700" cy="1137138"/>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15846017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400" b="0" kern="1200" spc="-20">
          <a:solidFill>
            <a:schemeClr val="tx2"/>
          </a:solidFill>
          <a:latin typeface="+mn-lt"/>
          <a:ea typeface="+mj-ea"/>
          <a:cs typeface="Arial"/>
        </a:defRPr>
      </a:lvl1pPr>
    </p:titleStyle>
    <p:bodyStyle>
      <a:lvl1pPr marL="0" indent="0" algn="l" defTabSz="457200" rtl="0" eaLnBrk="1" latinLnBrk="0" hangingPunct="1">
        <a:lnSpc>
          <a:spcPct val="100000"/>
        </a:lnSpc>
        <a:spcBef>
          <a:spcPts val="0"/>
        </a:spcBef>
        <a:spcAft>
          <a:spcPts val="1000"/>
        </a:spcAft>
        <a:buClr>
          <a:schemeClr val="tx1"/>
        </a:buClr>
        <a:buSzPct val="100000"/>
        <a:buFont typeface="Arial"/>
        <a:buNone/>
        <a:defRPr sz="1200" kern="1200">
          <a:solidFill>
            <a:schemeClr val="tx2"/>
          </a:solidFill>
          <a:latin typeface="Arial"/>
          <a:ea typeface="+mn-ea"/>
          <a:cs typeface="Arial"/>
        </a:defRPr>
      </a:lvl1pPr>
      <a:lvl2pPr marL="233363" indent="-233363" algn="l" defTabSz="338138" rtl="0" eaLnBrk="1" latinLnBrk="0" hangingPunct="1">
        <a:lnSpc>
          <a:spcPct val="100000"/>
        </a:lnSpc>
        <a:spcBef>
          <a:spcPts val="0"/>
        </a:spcBef>
        <a:spcAft>
          <a:spcPts val="1000"/>
        </a:spcAft>
        <a:buClr>
          <a:srgbClr val="004C97"/>
        </a:buClr>
        <a:buSzPct val="100000"/>
        <a:buFont typeface="Arial"/>
        <a:buChar char="•"/>
        <a:defRPr sz="1200" kern="1200">
          <a:solidFill>
            <a:srgbClr val="004C97"/>
          </a:solidFill>
          <a:latin typeface="Arial"/>
          <a:ea typeface="+mn-ea"/>
          <a:cs typeface="Arial"/>
        </a:defRPr>
      </a:lvl2pPr>
      <a:lvl3pPr marL="455613" indent="-220663" algn="l" defTabSz="457200" rtl="0" eaLnBrk="1" latinLnBrk="0" hangingPunct="1">
        <a:lnSpc>
          <a:spcPct val="100000"/>
        </a:lnSpc>
        <a:spcBef>
          <a:spcPts val="0"/>
        </a:spcBef>
        <a:spcAft>
          <a:spcPts val="1000"/>
        </a:spcAft>
        <a:buClr>
          <a:schemeClr val="accent1"/>
        </a:buClr>
        <a:buSzPct val="100000"/>
        <a:buFont typeface="Arial"/>
        <a:buChar char="•"/>
        <a:defRPr sz="1200" kern="1200">
          <a:solidFill>
            <a:schemeClr val="accent1"/>
          </a:solidFill>
          <a:latin typeface="Arial"/>
          <a:ea typeface="+mn-ea"/>
          <a:cs typeface="Arial"/>
        </a:defRPr>
      </a:lvl3pPr>
      <a:lvl4pPr marL="233363" indent="-233363" algn="l" defTabSz="514350" rtl="0" eaLnBrk="1" latinLnBrk="0" hangingPunct="1">
        <a:lnSpc>
          <a:spcPct val="100000"/>
        </a:lnSpc>
        <a:spcBef>
          <a:spcPts val="0"/>
        </a:spcBef>
        <a:spcAft>
          <a:spcPts val="1000"/>
        </a:spcAft>
        <a:buClr>
          <a:srgbClr val="004C97"/>
        </a:buClr>
        <a:buSzPct val="100000"/>
        <a:buFont typeface="+mj-lt"/>
        <a:buAutoNum type="arabicPeriod"/>
        <a:defRPr sz="1200" kern="1200" baseline="0">
          <a:solidFill>
            <a:schemeClr val="tx2"/>
          </a:solidFill>
          <a:latin typeface="Arial"/>
          <a:ea typeface="+mn-ea"/>
          <a:cs typeface="Arial"/>
        </a:defRPr>
      </a:lvl4pPr>
      <a:lvl5pPr marL="455613" indent="-222250" algn="l" defTabSz="169863" rtl="0" eaLnBrk="1" latinLnBrk="0" hangingPunct="1">
        <a:lnSpc>
          <a:spcPct val="100000"/>
        </a:lnSpc>
        <a:spcBef>
          <a:spcPts val="0"/>
        </a:spcBef>
        <a:spcAft>
          <a:spcPts val="1000"/>
        </a:spcAft>
        <a:buClr>
          <a:schemeClr val="accent1"/>
        </a:buClr>
        <a:buSzPct val="100000"/>
        <a:buFont typeface="+mj-lt"/>
        <a:buAutoNum type="romanLcPeriod"/>
        <a:defRPr sz="1200" kern="1200" baseline="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8.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08.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0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8.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8.xml"/><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jpg"/><Relationship Id="rId1" Type="http://schemas.openxmlformats.org/officeDocument/2006/relationships/slideLayout" Target="../slideLayouts/slideLayout108.xml"/><Relationship Id="rId6" Type="http://schemas.openxmlformats.org/officeDocument/2006/relationships/image" Target="../media/image69.png"/><Relationship Id="rId11" Type="http://schemas.openxmlformats.org/officeDocument/2006/relationships/image" Target="../media/image72.jpeg"/><Relationship Id="rId5" Type="http://schemas.openxmlformats.org/officeDocument/2006/relationships/image" Target="../media/image68.png"/><Relationship Id="rId10" Type="http://schemas.microsoft.com/office/2007/relationships/hdphoto" Target="../media/hdphoto2.wdp"/><Relationship Id="rId4" Type="http://schemas.openxmlformats.org/officeDocument/2006/relationships/image" Target="../media/image67.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8.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04.xml"/><Relationship Id="rId5" Type="http://schemas.openxmlformats.org/officeDocument/2006/relationships/hyperlink" Target="mailto:ken.wright@spx.com" TargetMode="Externa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08.xml"/><Relationship Id="rId5" Type="http://schemas.openxmlformats.org/officeDocument/2006/relationships/image" Target="../media/image29.jp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08.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Radiodetection</a:t>
            </a:r>
            <a:endParaRPr lang="en-GB" dirty="0"/>
          </a:p>
        </p:txBody>
      </p:sp>
      <p:sp>
        <p:nvSpPr>
          <p:cNvPr id="2" name="Date Placeholder 1"/>
          <p:cNvSpPr>
            <a:spLocks noGrp="1"/>
          </p:cNvSpPr>
          <p:nvPr>
            <p:ph type="dt" sz="half" idx="10"/>
          </p:nvPr>
        </p:nvSpPr>
        <p:spPr/>
        <p:txBody>
          <a:bodyPr/>
          <a:lstStyle/>
          <a:p>
            <a:fld id="{0D1E576B-EADC-4F28-BFCE-1D4ECA23AE1A}" type="datetime4">
              <a:rPr lang="en-US" smtClean="0"/>
              <a:t>January 27, 2021</a:t>
            </a:fld>
            <a:endParaRPr lang="en-US" dirty="0"/>
          </a:p>
        </p:txBody>
      </p:sp>
      <p:sp>
        <p:nvSpPr>
          <p:cNvPr id="4" name="Rectangle 3"/>
          <p:cNvSpPr/>
          <p:nvPr/>
        </p:nvSpPr>
        <p:spPr>
          <a:xfrm>
            <a:off x="291301" y="1530129"/>
            <a:ext cx="4572000" cy="830997"/>
          </a:xfrm>
          <a:prstGeom prst="rect">
            <a:avLst/>
          </a:prstGeom>
        </p:spPr>
        <p:txBody>
          <a:bodyPr>
            <a:spAutoFit/>
          </a:bodyPr>
          <a:lstStyle/>
          <a:p>
            <a:r>
              <a:rPr lang="en-GB" sz="2400" b="1" dirty="0" smtClean="0"/>
              <a:t>RD7200 </a:t>
            </a:r>
            <a:r>
              <a:rPr lang="en-GB" sz="2400" b="1" dirty="0"/>
              <a:t>&amp; </a:t>
            </a:r>
            <a:r>
              <a:rPr lang="en-GB" sz="2400" b="1" dirty="0" smtClean="0"/>
              <a:t>RD8200 </a:t>
            </a:r>
            <a:r>
              <a:rPr lang="en-GB" sz="2400" b="1" dirty="0"/>
              <a:t/>
            </a:r>
            <a:br>
              <a:rPr lang="en-GB" sz="2400" b="1" dirty="0"/>
            </a:br>
            <a:r>
              <a:rPr lang="en-GB" sz="2400" b="1" dirty="0" smtClean="0"/>
              <a:t>Features &amp; Functions</a:t>
            </a:r>
            <a:endParaRPr lang="en-US" sz="2400" b="1" dirty="0"/>
          </a:p>
        </p:txBody>
      </p:sp>
    </p:spTree>
    <p:extLst>
      <p:ext uri="{BB962C8B-B14F-4D97-AF65-F5344CB8AC3E}">
        <p14:creationId xmlns:p14="http://schemas.microsoft.com/office/powerpoint/2010/main" val="2049576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Strike Alert</a:t>
            </a:r>
            <a:endParaRPr lang="en-GB" dirty="0"/>
          </a:p>
        </p:txBody>
      </p:sp>
      <p:sp>
        <p:nvSpPr>
          <p:cNvPr id="3" name="Date Placeholder 2"/>
          <p:cNvSpPr>
            <a:spLocks noGrp="1"/>
          </p:cNvSpPr>
          <p:nvPr>
            <p:ph type="dt" sz="half" idx="10"/>
          </p:nvPr>
        </p:nvSpPr>
        <p:spPr/>
        <p:txBody>
          <a:bodyPr/>
          <a:lstStyle/>
          <a:p>
            <a:fld id="{7304169F-1041-4EA9-B0C9-D798EA81F7D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10</a:t>
            </a:fld>
            <a:endParaRPr lang="en-US"/>
          </a:p>
        </p:txBody>
      </p:sp>
      <p:sp>
        <p:nvSpPr>
          <p:cNvPr id="8" name="Content Placeholder 4"/>
          <p:cNvSpPr>
            <a:spLocks noGrp="1"/>
          </p:cNvSpPr>
          <p:nvPr>
            <p:ph sz="quarter" idx="4294967295"/>
          </p:nvPr>
        </p:nvSpPr>
        <p:spPr>
          <a:xfrm>
            <a:off x="358780" y="831795"/>
            <a:ext cx="8422699" cy="3559230"/>
          </a:xfrm>
          <a:prstGeom prst="rect">
            <a:avLst/>
          </a:prstGeom>
        </p:spPr>
        <p:txBody>
          <a:bodyPr/>
          <a:lstStyle/>
          <a:p>
            <a:pPr marL="257175" indent="-257175" eaLnBrk="0" fontAlgn="base" hangingPunct="0">
              <a:spcAft>
                <a:spcPct val="0"/>
              </a:spcAft>
              <a:buClr>
                <a:srgbClr val="0084D5"/>
              </a:buClr>
              <a:buFont typeface="Wingdings" panose="05000000000000000000" pitchFamily="2" charset="2"/>
              <a:buChar char="§"/>
            </a:pPr>
            <a:endParaRPr lang="en-GB" sz="1500" dirty="0">
              <a:solidFill>
                <a:srgbClr val="000000"/>
              </a:solidFill>
              <a:ea typeface="ＭＳ Ｐゴシック"/>
              <a:cs typeface="Tahoma" pitchFamily="34" charset="0"/>
            </a:endParaRPr>
          </a:p>
          <a:p>
            <a:pPr marL="257175" indent="-257175" eaLnBrk="0" fontAlgn="base" hangingPunct="0">
              <a:spcAft>
                <a:spcPct val="0"/>
              </a:spcAft>
              <a:buClr>
                <a:srgbClr val="0084D5"/>
              </a:buClr>
              <a:buFont typeface="Wingdings" panose="05000000000000000000" pitchFamily="2" charset="2"/>
              <a:buChar char="§"/>
            </a:pPr>
            <a:r>
              <a:rPr lang="en-GB" sz="1500" dirty="0">
                <a:solidFill>
                  <a:srgbClr val="000000"/>
                </a:solidFill>
                <a:ea typeface="ＭＳ Ｐゴシック"/>
                <a:cs typeface="Tahoma" pitchFamily="34" charset="0"/>
              </a:rPr>
              <a:t>Warns of shallow cables and pipes</a:t>
            </a:r>
          </a:p>
          <a:p>
            <a:pPr marL="257175" indent="-257175" eaLnBrk="0" fontAlgn="base" hangingPunct="0">
              <a:spcAft>
                <a:spcPct val="0"/>
              </a:spcAft>
              <a:buClr>
                <a:srgbClr val="0084D5"/>
              </a:buClr>
              <a:buFont typeface="Wingdings" panose="05000000000000000000" pitchFamily="2" charset="2"/>
              <a:buChar char="§"/>
            </a:pPr>
            <a:r>
              <a:rPr lang="en-GB" sz="1500" dirty="0">
                <a:solidFill>
                  <a:srgbClr val="000000"/>
                </a:solidFill>
                <a:ea typeface="ＭＳ Ｐゴシック"/>
                <a:cs typeface="Tahoma" pitchFamily="34" charset="0"/>
              </a:rPr>
              <a:t>Alerts on Power, Passive and Active</a:t>
            </a:r>
          </a:p>
          <a:p>
            <a:pPr marL="257175" indent="-257175" eaLnBrk="0" fontAlgn="base" hangingPunct="0">
              <a:spcAft>
                <a:spcPct val="0"/>
              </a:spcAft>
              <a:buClr>
                <a:srgbClr val="0084D5"/>
              </a:buClr>
              <a:buFont typeface="Wingdings" panose="05000000000000000000" pitchFamily="2" charset="2"/>
              <a:buChar char="§"/>
            </a:pPr>
            <a:r>
              <a:rPr lang="en-GB" sz="1500" dirty="0">
                <a:solidFill>
                  <a:srgbClr val="000000"/>
                </a:solidFill>
                <a:ea typeface="ＭＳ Ｐゴシック"/>
                <a:cs typeface="Tahoma" pitchFamily="34" charset="0"/>
              </a:rPr>
              <a:t>Alerts at approximately 30cm / 12”</a:t>
            </a:r>
          </a:p>
          <a:p>
            <a:pPr marL="257175" indent="-257175" eaLnBrk="0" fontAlgn="base" hangingPunct="0">
              <a:spcAft>
                <a:spcPct val="0"/>
              </a:spcAft>
              <a:buClr>
                <a:srgbClr val="0084D5"/>
              </a:buClr>
              <a:buFont typeface="Wingdings" panose="05000000000000000000" pitchFamily="2" charset="2"/>
              <a:buChar char="§"/>
            </a:pPr>
            <a:r>
              <a:rPr lang="en-GB" sz="1500" dirty="0">
                <a:solidFill>
                  <a:srgbClr val="000000"/>
                </a:solidFill>
                <a:ea typeface="ＭＳ Ｐゴシック"/>
                <a:cs typeface="Tahoma" pitchFamily="34" charset="0"/>
              </a:rPr>
              <a:t>Audible and visual alert</a:t>
            </a:r>
          </a:p>
          <a:p>
            <a:pPr marL="257175" indent="-257175" eaLnBrk="0" fontAlgn="base" hangingPunct="0">
              <a:spcAft>
                <a:spcPct val="0"/>
              </a:spcAft>
              <a:buClr>
                <a:srgbClr val="0084D5"/>
              </a:buClr>
              <a:buFont typeface="Wingdings" panose="05000000000000000000" pitchFamily="2" charset="2"/>
              <a:buChar char="§"/>
            </a:pPr>
            <a:r>
              <a:rPr lang="en-GB" sz="1500" dirty="0">
                <a:solidFill>
                  <a:srgbClr val="000000"/>
                </a:solidFill>
                <a:ea typeface="ＭＳ Ｐゴシック"/>
                <a:cs typeface="Tahoma" pitchFamily="34" charset="0"/>
              </a:rPr>
              <a:t>User can enable or disable on the locator or in RD Manager</a:t>
            </a:r>
            <a:endParaRPr lang="en-US" sz="1500" dirty="0">
              <a:solidFill>
                <a:srgbClr val="000000"/>
              </a:solidFill>
              <a:ea typeface="ＭＳ Ｐゴシック"/>
              <a:cs typeface="Tahoma" pitchFamily="34" charset="0"/>
            </a:endParaRPr>
          </a:p>
          <a:p>
            <a:endParaRPr lang="en-GB" dirty="0"/>
          </a:p>
        </p:txBody>
      </p:sp>
      <p:pic>
        <p:nvPicPr>
          <p:cNvPr id="9" name="Content Placeholder 8" descr="Picture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72324" y="890366"/>
            <a:ext cx="2327248" cy="1709502"/>
          </a:xfrm>
          <a:prstGeom prst="rect">
            <a:avLst/>
          </a:prstGeom>
        </p:spPr>
      </p:pic>
      <p:pic>
        <p:nvPicPr>
          <p:cNvPr id="12" name="Content Placeholder 8" descr="Picture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70349" y="2846616"/>
            <a:ext cx="2327248" cy="1705966"/>
          </a:xfrm>
          <a:prstGeom prst="rect">
            <a:avLst/>
          </a:prstGeom>
        </p:spPr>
      </p:pic>
      <p:pic>
        <p:nvPicPr>
          <p:cNvPr id="13" name="Picture 2" descr="H:\Marketing\Marketing Communications\6. Product Portfolios &amp; Launch Documents\1. Cable &amp; Pipe Locators\Enterprise Platform\RD7000+\Photos\Screens-for-Phil\RD7000+Screen6.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a:xfrm>
            <a:off x="1631014" y="3594763"/>
            <a:ext cx="3207428" cy="1260662"/>
          </a:xfrm>
          <a:prstGeom prst="rect">
            <a:avLst/>
          </a:prstGeom>
          <a:noFill/>
        </p:spPr>
      </p:pic>
    </p:spTree>
    <p:extLst>
      <p:ext uri="{BB962C8B-B14F-4D97-AF65-F5344CB8AC3E}">
        <p14:creationId xmlns:p14="http://schemas.microsoft.com/office/powerpoint/2010/main" val="507740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Power Filters</a:t>
            </a:r>
            <a:endParaRPr lang="en-GB" dirty="0"/>
          </a:p>
        </p:txBody>
      </p:sp>
      <p:sp>
        <p:nvSpPr>
          <p:cNvPr id="3" name="Date Placeholder 2"/>
          <p:cNvSpPr>
            <a:spLocks noGrp="1"/>
          </p:cNvSpPr>
          <p:nvPr>
            <p:ph type="dt" sz="half" idx="10"/>
          </p:nvPr>
        </p:nvSpPr>
        <p:spPr/>
        <p:txBody>
          <a:bodyPr/>
          <a:lstStyle/>
          <a:p>
            <a:fld id="{FD96D921-1C77-469E-AF80-BE19BED9BE38}"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11</a:t>
            </a:fld>
            <a:endParaRPr lang="en-US"/>
          </a:p>
        </p:txBody>
      </p:sp>
      <p:grpSp>
        <p:nvGrpSpPr>
          <p:cNvPr id="8" name="Group 7"/>
          <p:cNvGrpSpPr/>
          <p:nvPr/>
        </p:nvGrpSpPr>
        <p:grpSpPr>
          <a:xfrm>
            <a:off x="3209691" y="965796"/>
            <a:ext cx="3537410" cy="1846083"/>
            <a:chOff x="532399" y="1020622"/>
            <a:chExt cx="3537410" cy="1846083"/>
          </a:xfrm>
        </p:grpSpPr>
        <p:sp>
          <p:nvSpPr>
            <p:cNvPr id="9" name="TextBox 8"/>
            <p:cNvSpPr txBox="1"/>
            <p:nvPr/>
          </p:nvSpPr>
          <p:spPr>
            <a:xfrm>
              <a:off x="532399" y="1282232"/>
              <a:ext cx="3537410" cy="1584473"/>
            </a:xfrm>
            <a:prstGeom prst="rect">
              <a:avLst/>
            </a:prstGeom>
            <a:noFill/>
            <a:ln w="6350">
              <a:solidFill>
                <a:srgbClr val="002F6C"/>
              </a:solidFill>
            </a:ln>
          </p:spPr>
          <p:txBody>
            <a:bodyPr wrap="square" rtlCol="0">
              <a:spAutoFit/>
            </a:bodyPr>
            <a:lstStyle/>
            <a:p>
              <a:pPr>
                <a:lnSpc>
                  <a:spcPct val="150000"/>
                </a:lnSpc>
              </a:pPr>
              <a:r>
                <a:rPr lang="en-GB" sz="1100" dirty="0">
                  <a:solidFill>
                    <a:srgbClr val="000000"/>
                  </a:solidFill>
                </a:rPr>
                <a:t>Power lines carrying a strong signal or buried closely together can create a broad wash of signal, which limits the ability to determine if there are one or more power lines. With a single key press, Power filters enables you to establish if a signal comes from one source, or from multiple power lines</a:t>
              </a:r>
              <a:r>
                <a:rPr lang="en-GB" sz="1100" dirty="0" smtClean="0">
                  <a:solidFill>
                    <a:srgbClr val="000000"/>
                  </a:solidFill>
                </a:rPr>
                <a:t>.</a:t>
              </a:r>
              <a:endParaRPr lang="en-GB" sz="1100" dirty="0">
                <a:solidFill>
                  <a:srgbClr val="000000"/>
                </a:solidFill>
              </a:endParaRPr>
            </a:p>
          </p:txBody>
        </p:sp>
        <p:sp>
          <p:nvSpPr>
            <p:cNvPr id="10" name="TextBox 9"/>
            <p:cNvSpPr txBox="1"/>
            <p:nvPr/>
          </p:nvSpPr>
          <p:spPr>
            <a:xfrm>
              <a:off x="532399" y="1020622"/>
              <a:ext cx="3537410" cy="261610"/>
            </a:xfrm>
            <a:prstGeom prst="rect">
              <a:avLst/>
            </a:prstGeom>
            <a:solidFill>
              <a:srgbClr val="002F6C"/>
            </a:solidFill>
            <a:ln>
              <a:solidFill>
                <a:srgbClr val="002F6C"/>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smtClean="0">
                  <a:ln>
                    <a:noFill/>
                  </a:ln>
                  <a:solidFill>
                    <a:prstClr val="white"/>
                  </a:solidFill>
                  <a:effectLst/>
                  <a:uLnTx/>
                  <a:uFillTx/>
                  <a:latin typeface="Arial"/>
                </a:rPr>
                <a:t>Feature explanation</a:t>
              </a:r>
              <a:endParaRPr kumimoji="0" lang="en-GB" sz="1100" b="1" i="0" u="none" strike="noStrike" kern="0" cap="none" spc="0" normalizeH="0" baseline="0" noProof="0" dirty="0">
                <a:ln>
                  <a:noFill/>
                </a:ln>
                <a:solidFill>
                  <a:prstClr val="white"/>
                </a:solidFill>
                <a:effectLst/>
                <a:uLnTx/>
                <a:uFillTx/>
                <a:latin typeface="Arial"/>
              </a:endParaRPr>
            </a:p>
          </p:txBody>
        </p:sp>
      </p:grpSp>
      <p:grpSp>
        <p:nvGrpSpPr>
          <p:cNvPr id="11" name="Group 10"/>
          <p:cNvGrpSpPr/>
          <p:nvPr/>
        </p:nvGrpSpPr>
        <p:grpSpPr>
          <a:xfrm>
            <a:off x="3209691" y="3287271"/>
            <a:ext cx="3537410" cy="1200329"/>
            <a:chOff x="532399" y="2952162"/>
            <a:chExt cx="3537410" cy="1200329"/>
          </a:xfrm>
        </p:grpSpPr>
        <p:sp>
          <p:nvSpPr>
            <p:cNvPr id="12" name="TextBox 11"/>
            <p:cNvSpPr txBox="1"/>
            <p:nvPr/>
          </p:nvSpPr>
          <p:spPr>
            <a:xfrm>
              <a:off x="532399" y="3213772"/>
              <a:ext cx="3537410" cy="938719"/>
            </a:xfrm>
            <a:prstGeom prst="rect">
              <a:avLst/>
            </a:prstGeom>
            <a:noFill/>
            <a:ln w="6350">
              <a:solidFill>
                <a:srgbClr val="002F6C"/>
              </a:solidFill>
            </a:ln>
          </p:spPr>
          <p:txBody>
            <a:bodyPr wrap="square" rtlCol="0">
              <a:spAutoFit/>
            </a:bodyPr>
            <a:lstStyle/>
            <a:p>
              <a:pPr marL="171450" indent="-171450" fontAlgn="ctr">
                <a:buFont typeface="Arial" panose="020B0604020202020204" pitchFamily="34" charset="0"/>
                <a:buChar char="•"/>
              </a:pPr>
              <a:r>
                <a:rPr lang="en-GB" sz="1100" dirty="0" smtClean="0">
                  <a:solidFill>
                    <a:srgbClr val="000000"/>
                  </a:solidFill>
                </a:rPr>
                <a:t>Determine </a:t>
              </a:r>
              <a:r>
                <a:rPr lang="en-GB" sz="1100" dirty="0">
                  <a:solidFill>
                    <a:srgbClr val="000000"/>
                  </a:solidFill>
                </a:rPr>
                <a:t>whether there are one or more power lines</a:t>
              </a:r>
              <a:br>
                <a:rPr lang="en-GB" sz="1100" dirty="0">
                  <a:solidFill>
                    <a:srgbClr val="000000"/>
                  </a:solidFill>
                </a:rPr>
              </a:br>
              <a:endParaRPr lang="en-GB" sz="1100" dirty="0" smtClean="0">
                <a:solidFill>
                  <a:srgbClr val="000000"/>
                </a:solidFill>
              </a:endParaRPr>
            </a:p>
            <a:p>
              <a:pPr marL="171450" indent="-171450" fontAlgn="ctr">
                <a:buFont typeface="Arial" panose="020B0604020202020204" pitchFamily="34" charset="0"/>
                <a:buChar char="•"/>
              </a:pPr>
              <a:r>
                <a:rPr lang="en-GB" sz="1100" dirty="0" smtClean="0">
                  <a:solidFill>
                    <a:srgbClr val="000000"/>
                  </a:solidFill>
                </a:rPr>
                <a:t>Peace </a:t>
              </a:r>
              <a:r>
                <a:rPr lang="en-GB" sz="1100" dirty="0">
                  <a:solidFill>
                    <a:srgbClr val="000000"/>
                  </a:solidFill>
                </a:rPr>
                <a:t>of mind you are locating correctly</a:t>
              </a:r>
            </a:p>
            <a:p>
              <a:pPr marL="0" marR="0" lvl="0" indent="0" defTabSz="457200" eaLnBrk="1" fontAlgn="ctr"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002F6C"/>
                </a:solidFill>
                <a:effectLst/>
                <a:uLnTx/>
                <a:uFillTx/>
                <a:latin typeface="Arial"/>
              </a:endParaRPr>
            </a:p>
          </p:txBody>
        </p:sp>
        <p:sp>
          <p:nvSpPr>
            <p:cNvPr id="13" name="TextBox 12"/>
            <p:cNvSpPr txBox="1"/>
            <p:nvPr/>
          </p:nvSpPr>
          <p:spPr>
            <a:xfrm>
              <a:off x="532399" y="2952162"/>
              <a:ext cx="3537410" cy="261610"/>
            </a:xfrm>
            <a:prstGeom prst="rect">
              <a:avLst/>
            </a:prstGeom>
            <a:solidFill>
              <a:srgbClr val="002F6C"/>
            </a:solidFill>
            <a:ln>
              <a:solidFill>
                <a:srgbClr val="002F6C"/>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smtClean="0">
                  <a:ln>
                    <a:noFill/>
                  </a:ln>
                  <a:solidFill>
                    <a:prstClr val="white"/>
                  </a:solidFill>
                  <a:effectLst/>
                  <a:uLnTx/>
                  <a:uFillTx/>
                  <a:latin typeface="Arial"/>
                </a:rPr>
                <a:t>Benefit</a:t>
              </a:r>
              <a:endParaRPr kumimoji="0" lang="en-GB" sz="1100" b="1" i="0" u="none" strike="noStrike" kern="0" cap="none" spc="0" normalizeH="0" baseline="0" noProof="0" dirty="0">
                <a:ln>
                  <a:noFill/>
                </a:ln>
                <a:solidFill>
                  <a:prstClr val="white"/>
                </a:solidFill>
                <a:effectLst/>
                <a:uLnTx/>
                <a:uFillTx/>
                <a:latin typeface="Arial"/>
              </a:endParaRPr>
            </a:p>
          </p:txBody>
        </p:sp>
      </p:grpSp>
      <p:pic>
        <p:nvPicPr>
          <p:cNvPr id="18" name="Picture 17"/>
          <p:cNvPicPr>
            <a:picLocks noChangeAspect="1"/>
          </p:cNvPicPr>
          <p:nvPr/>
        </p:nvPicPr>
        <p:blipFill>
          <a:blip r:embed="rId2"/>
          <a:stretch>
            <a:fillRect/>
          </a:stretch>
        </p:blipFill>
        <p:spPr>
          <a:xfrm>
            <a:off x="365760" y="938755"/>
            <a:ext cx="2582360" cy="3906200"/>
          </a:xfrm>
          <a:prstGeom prst="rect">
            <a:avLst/>
          </a:prstGeom>
        </p:spPr>
      </p:pic>
      <p:grpSp>
        <p:nvGrpSpPr>
          <p:cNvPr id="14" name="Group 13"/>
          <p:cNvGrpSpPr/>
          <p:nvPr/>
        </p:nvGrpSpPr>
        <p:grpSpPr>
          <a:xfrm>
            <a:off x="6898453" y="1029261"/>
            <a:ext cx="1882349" cy="1172559"/>
            <a:chOff x="5482746" y="858743"/>
            <a:chExt cx="3243984" cy="1624655"/>
          </a:xfrm>
        </p:grpSpPr>
        <p:grpSp>
          <p:nvGrpSpPr>
            <p:cNvPr id="15" name="Group 14"/>
            <p:cNvGrpSpPr/>
            <p:nvPr/>
          </p:nvGrpSpPr>
          <p:grpSpPr>
            <a:xfrm>
              <a:off x="5549981" y="1551548"/>
              <a:ext cx="3109029" cy="775848"/>
              <a:chOff x="4571203" y="3541263"/>
              <a:chExt cx="4418648" cy="1102659"/>
            </a:xfrm>
          </p:grpSpPr>
          <p:sp>
            <p:nvSpPr>
              <p:cNvPr id="19" name="Rectangle 18"/>
              <p:cNvSpPr/>
              <p:nvPr/>
            </p:nvSpPr>
            <p:spPr>
              <a:xfrm>
                <a:off x="4571203" y="3541263"/>
                <a:ext cx="4418648" cy="1102659"/>
              </a:xfrm>
              <a:prstGeom prst="rect">
                <a:avLst/>
              </a:prstGeom>
              <a:solidFill>
                <a:srgbClr val="646464">
                  <a:lumMod val="20000"/>
                  <a:lumOff val="8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sp>
            <p:nvSpPr>
              <p:cNvPr id="20" name="Oval 19"/>
              <p:cNvSpPr/>
              <p:nvPr/>
            </p:nvSpPr>
            <p:spPr>
              <a:xfrm>
                <a:off x="6335068" y="3685195"/>
                <a:ext cx="738182" cy="738187"/>
              </a:xfrm>
              <a:prstGeom prst="ellipse">
                <a:avLst/>
              </a:prstGeom>
              <a:solidFill>
                <a:srgbClr val="FFFFFF"/>
              </a:solidFill>
              <a:ln w="57150" cap="flat" cmpd="sng" algn="ctr">
                <a:solidFill>
                  <a:srgbClr val="F47B22">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grpSp>
        <p:sp>
          <p:nvSpPr>
            <p:cNvPr id="16" name="Freeform 15"/>
            <p:cNvSpPr/>
            <p:nvPr/>
          </p:nvSpPr>
          <p:spPr>
            <a:xfrm>
              <a:off x="5552740" y="1026596"/>
              <a:ext cx="3106270" cy="80683"/>
            </a:xfrm>
            <a:custGeom>
              <a:avLst/>
              <a:gdLst>
                <a:gd name="connsiteX0" fmla="*/ 0 w 3106270"/>
                <a:gd name="connsiteY0" fmla="*/ 80683 h 80683"/>
                <a:gd name="connsiteX1" fmla="*/ 1438835 w 3106270"/>
                <a:gd name="connsiteY1" fmla="*/ 0 h 80683"/>
                <a:gd name="connsiteX2" fmla="*/ 3106270 w 3106270"/>
                <a:gd name="connsiteY2" fmla="*/ 80683 h 80683"/>
              </a:gdLst>
              <a:ahLst/>
              <a:cxnLst>
                <a:cxn ang="0">
                  <a:pos x="connsiteX0" y="connsiteY0"/>
                </a:cxn>
                <a:cxn ang="0">
                  <a:pos x="connsiteX1" y="connsiteY1"/>
                </a:cxn>
                <a:cxn ang="0">
                  <a:pos x="connsiteX2" y="connsiteY2"/>
                </a:cxn>
              </a:cxnLst>
              <a:rect l="l" t="t" r="r" b="b"/>
              <a:pathLst>
                <a:path w="3106270" h="80683">
                  <a:moveTo>
                    <a:pt x="0" y="80683"/>
                  </a:moveTo>
                  <a:cubicBezTo>
                    <a:pt x="460561" y="40341"/>
                    <a:pt x="921123" y="0"/>
                    <a:pt x="1438835" y="0"/>
                  </a:cubicBezTo>
                  <a:cubicBezTo>
                    <a:pt x="1956547" y="0"/>
                    <a:pt x="2531408" y="40341"/>
                    <a:pt x="3106270" y="80683"/>
                  </a:cubicBezTo>
                </a:path>
              </a:pathLst>
            </a:custGeom>
            <a:noFill/>
            <a:ln w="28575" cap="flat" cmpd="sng" algn="ctr">
              <a:solidFill>
                <a:srgbClr val="3F9C3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sp>
          <p:nvSpPr>
            <p:cNvPr id="17" name="Rectangle 16"/>
            <p:cNvSpPr/>
            <p:nvPr/>
          </p:nvSpPr>
          <p:spPr>
            <a:xfrm>
              <a:off x="5482746" y="858743"/>
              <a:ext cx="3243984" cy="1624655"/>
            </a:xfrm>
            <a:prstGeom prst="rect">
              <a:avLst/>
            </a:prstGeom>
            <a:noFill/>
            <a:ln w="9525" cap="flat" cmpd="sng" algn="ctr">
              <a:solidFill>
                <a:srgbClr val="646464"/>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grpSp>
      <p:grpSp>
        <p:nvGrpSpPr>
          <p:cNvPr id="21" name="Group 20"/>
          <p:cNvGrpSpPr/>
          <p:nvPr/>
        </p:nvGrpSpPr>
        <p:grpSpPr>
          <a:xfrm>
            <a:off x="6939068" y="2697987"/>
            <a:ext cx="1882348" cy="1721179"/>
            <a:chOff x="5522164" y="2576139"/>
            <a:chExt cx="3243984" cy="2380129"/>
          </a:xfrm>
        </p:grpSpPr>
        <p:grpSp>
          <p:nvGrpSpPr>
            <p:cNvPr id="22" name="Group 21"/>
            <p:cNvGrpSpPr/>
            <p:nvPr/>
          </p:nvGrpSpPr>
          <p:grpSpPr>
            <a:xfrm>
              <a:off x="5615350" y="2639360"/>
              <a:ext cx="3109029" cy="2152598"/>
              <a:chOff x="4571203" y="1584585"/>
              <a:chExt cx="4418648" cy="3059337"/>
            </a:xfrm>
          </p:grpSpPr>
          <p:sp>
            <p:nvSpPr>
              <p:cNvPr id="24" name="Rectangle 23"/>
              <p:cNvSpPr/>
              <p:nvPr/>
            </p:nvSpPr>
            <p:spPr>
              <a:xfrm>
                <a:off x="4571203" y="3541263"/>
                <a:ext cx="4418648" cy="1102659"/>
              </a:xfrm>
              <a:prstGeom prst="rect">
                <a:avLst/>
              </a:prstGeom>
              <a:solidFill>
                <a:srgbClr val="646464">
                  <a:lumMod val="20000"/>
                  <a:lumOff val="8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sp>
            <p:nvSpPr>
              <p:cNvPr id="25" name="Freeform 24"/>
              <p:cNvSpPr/>
              <p:nvPr/>
            </p:nvSpPr>
            <p:spPr>
              <a:xfrm>
                <a:off x="4723040" y="1584585"/>
                <a:ext cx="4041898" cy="835689"/>
              </a:xfrm>
              <a:custGeom>
                <a:avLst/>
                <a:gdLst>
                  <a:gd name="connsiteX0" fmla="*/ 25293 w 4086304"/>
                  <a:gd name="connsiteY0" fmla="*/ 820711 h 1062758"/>
                  <a:gd name="connsiteX1" fmla="*/ 92528 w 4086304"/>
                  <a:gd name="connsiteY1" fmla="*/ 820711 h 1062758"/>
                  <a:gd name="connsiteX2" fmla="*/ 778328 w 4086304"/>
                  <a:gd name="connsiteY2" fmla="*/ 229041 h 1062758"/>
                  <a:gd name="connsiteX3" fmla="*/ 1612045 w 4086304"/>
                  <a:gd name="connsiteY3" fmla="*/ 323170 h 1062758"/>
                  <a:gd name="connsiteX4" fmla="*/ 2257504 w 4086304"/>
                  <a:gd name="connsiteY4" fmla="*/ 441 h 1062758"/>
                  <a:gd name="connsiteX5" fmla="*/ 3521528 w 4086304"/>
                  <a:gd name="connsiteY5" fmla="*/ 403852 h 1062758"/>
                  <a:gd name="connsiteX6" fmla="*/ 4086304 w 4086304"/>
                  <a:gd name="connsiteY6" fmla="*/ 1062758 h 1062758"/>
                  <a:gd name="connsiteX0" fmla="*/ 0 w 4061011"/>
                  <a:gd name="connsiteY0" fmla="*/ 820711 h 1062758"/>
                  <a:gd name="connsiteX1" fmla="*/ 753035 w 4061011"/>
                  <a:gd name="connsiteY1" fmla="*/ 229041 h 1062758"/>
                  <a:gd name="connsiteX2" fmla="*/ 1586752 w 4061011"/>
                  <a:gd name="connsiteY2" fmla="*/ 323170 h 1062758"/>
                  <a:gd name="connsiteX3" fmla="*/ 2232211 w 4061011"/>
                  <a:gd name="connsiteY3" fmla="*/ 441 h 1062758"/>
                  <a:gd name="connsiteX4" fmla="*/ 3496235 w 4061011"/>
                  <a:gd name="connsiteY4" fmla="*/ 403852 h 1062758"/>
                  <a:gd name="connsiteX5" fmla="*/ 4061011 w 4061011"/>
                  <a:gd name="connsiteY5" fmla="*/ 1062758 h 1062758"/>
                  <a:gd name="connsiteX0" fmla="*/ 0 w 4061011"/>
                  <a:gd name="connsiteY0" fmla="*/ 822976 h 1065023"/>
                  <a:gd name="connsiteX1" fmla="*/ 753035 w 4061011"/>
                  <a:gd name="connsiteY1" fmla="*/ 231306 h 1065023"/>
                  <a:gd name="connsiteX2" fmla="*/ 1586752 w 4061011"/>
                  <a:gd name="connsiteY2" fmla="*/ 229878 h 1065023"/>
                  <a:gd name="connsiteX3" fmla="*/ 2232211 w 4061011"/>
                  <a:gd name="connsiteY3" fmla="*/ 2706 h 1065023"/>
                  <a:gd name="connsiteX4" fmla="*/ 3496235 w 4061011"/>
                  <a:gd name="connsiteY4" fmla="*/ 406117 h 1065023"/>
                  <a:gd name="connsiteX5" fmla="*/ 4061011 w 4061011"/>
                  <a:gd name="connsiteY5" fmla="*/ 1065023 h 1065023"/>
                  <a:gd name="connsiteX0" fmla="*/ 0 w 4041898"/>
                  <a:gd name="connsiteY0" fmla="*/ 822977 h 835689"/>
                  <a:gd name="connsiteX1" fmla="*/ 753035 w 4041898"/>
                  <a:gd name="connsiteY1" fmla="*/ 231307 h 835689"/>
                  <a:gd name="connsiteX2" fmla="*/ 1586752 w 4041898"/>
                  <a:gd name="connsiteY2" fmla="*/ 229879 h 835689"/>
                  <a:gd name="connsiteX3" fmla="*/ 2232211 w 4041898"/>
                  <a:gd name="connsiteY3" fmla="*/ 2707 h 835689"/>
                  <a:gd name="connsiteX4" fmla="*/ 3496235 w 4041898"/>
                  <a:gd name="connsiteY4" fmla="*/ 406118 h 835689"/>
                  <a:gd name="connsiteX5" fmla="*/ 4041898 w 4041898"/>
                  <a:gd name="connsiteY5" fmla="*/ 835689 h 8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898" h="835689">
                    <a:moveTo>
                      <a:pt x="0" y="822977"/>
                    </a:moveTo>
                    <a:cubicBezTo>
                      <a:pt x="156882" y="699713"/>
                      <a:pt x="488576" y="330157"/>
                      <a:pt x="753035" y="231307"/>
                    </a:cubicBezTo>
                    <a:cubicBezTo>
                      <a:pt x="1017494" y="132457"/>
                      <a:pt x="1340223" y="267979"/>
                      <a:pt x="1586752" y="229879"/>
                    </a:cubicBezTo>
                    <a:cubicBezTo>
                      <a:pt x="1833281" y="191779"/>
                      <a:pt x="1913964" y="-26666"/>
                      <a:pt x="2232211" y="2707"/>
                    </a:cubicBezTo>
                    <a:cubicBezTo>
                      <a:pt x="2550458" y="32080"/>
                      <a:pt x="3194621" y="267288"/>
                      <a:pt x="3496235" y="406118"/>
                    </a:cubicBezTo>
                    <a:cubicBezTo>
                      <a:pt x="3797849" y="544948"/>
                      <a:pt x="4041898" y="835689"/>
                      <a:pt x="4041898" y="835689"/>
                    </a:cubicBezTo>
                  </a:path>
                </a:pathLst>
              </a:custGeom>
              <a:noFill/>
              <a:ln w="28575" cap="flat" cmpd="sng" algn="ctr">
                <a:solidFill>
                  <a:srgbClr val="3F9C3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sp>
            <p:nvSpPr>
              <p:cNvPr id="26" name="Oval 25"/>
              <p:cNvSpPr/>
              <p:nvPr/>
            </p:nvSpPr>
            <p:spPr>
              <a:xfrm>
                <a:off x="5096435" y="4034117"/>
                <a:ext cx="242047" cy="242047"/>
              </a:xfrm>
              <a:prstGeom prst="ellipse">
                <a:avLst/>
              </a:prstGeom>
              <a:solidFill>
                <a:srgbClr val="FFFFFF"/>
              </a:solidFill>
              <a:ln w="57150" cap="flat" cmpd="sng" algn="ctr">
                <a:solidFill>
                  <a:srgbClr val="F47B22">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sp>
            <p:nvSpPr>
              <p:cNvPr id="27" name="Oval 26"/>
              <p:cNvSpPr/>
              <p:nvPr/>
            </p:nvSpPr>
            <p:spPr>
              <a:xfrm>
                <a:off x="6482282" y="3832412"/>
                <a:ext cx="443753" cy="443753"/>
              </a:xfrm>
              <a:prstGeom prst="ellipse">
                <a:avLst/>
              </a:prstGeom>
              <a:solidFill>
                <a:srgbClr val="FFFFFF"/>
              </a:solidFill>
              <a:ln w="57150" cap="flat" cmpd="sng" algn="ctr">
                <a:solidFill>
                  <a:srgbClr val="F47B22">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sp>
            <p:nvSpPr>
              <p:cNvPr id="28" name="Oval 27"/>
              <p:cNvSpPr/>
              <p:nvPr/>
            </p:nvSpPr>
            <p:spPr>
              <a:xfrm>
                <a:off x="7827788" y="3984593"/>
                <a:ext cx="108000" cy="108000"/>
              </a:xfrm>
              <a:prstGeom prst="ellipse">
                <a:avLst/>
              </a:prstGeom>
              <a:solidFill>
                <a:srgbClr val="FFFFFF"/>
              </a:solidFill>
              <a:ln w="57150" cap="flat" cmpd="sng" algn="ctr">
                <a:solidFill>
                  <a:srgbClr val="F47B22">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sp>
            <p:nvSpPr>
              <p:cNvPr id="29" name="Freeform 28"/>
              <p:cNvSpPr/>
              <p:nvPr/>
            </p:nvSpPr>
            <p:spPr>
              <a:xfrm>
                <a:off x="4666128" y="2819868"/>
                <a:ext cx="4117923" cy="456887"/>
              </a:xfrm>
              <a:custGeom>
                <a:avLst/>
                <a:gdLst>
                  <a:gd name="connsiteX0" fmla="*/ 0 w 3751730"/>
                  <a:gd name="connsiteY0" fmla="*/ 326745 h 326745"/>
                  <a:gd name="connsiteX1" fmla="*/ 551330 w 3751730"/>
                  <a:gd name="connsiteY1" fmla="*/ 84698 h 326745"/>
                  <a:gd name="connsiteX2" fmla="*/ 1546412 w 3751730"/>
                  <a:gd name="connsiteY2" fmla="*/ 4015 h 326745"/>
                  <a:gd name="connsiteX3" fmla="*/ 3751730 w 3751730"/>
                  <a:gd name="connsiteY3" fmla="*/ 192274 h 326745"/>
                </a:gdLst>
                <a:ahLst/>
                <a:cxnLst>
                  <a:cxn ang="0">
                    <a:pos x="connsiteX0" y="connsiteY0"/>
                  </a:cxn>
                  <a:cxn ang="0">
                    <a:pos x="connsiteX1" y="connsiteY1"/>
                  </a:cxn>
                  <a:cxn ang="0">
                    <a:pos x="connsiteX2" y="connsiteY2"/>
                  </a:cxn>
                  <a:cxn ang="0">
                    <a:pos x="connsiteX3" y="connsiteY3"/>
                  </a:cxn>
                </a:cxnLst>
                <a:rect l="l" t="t" r="r" b="b"/>
                <a:pathLst>
                  <a:path w="3751730" h="326745">
                    <a:moveTo>
                      <a:pt x="0" y="326745"/>
                    </a:moveTo>
                    <a:cubicBezTo>
                      <a:pt x="146797" y="232615"/>
                      <a:pt x="293595" y="138486"/>
                      <a:pt x="551330" y="84698"/>
                    </a:cubicBezTo>
                    <a:cubicBezTo>
                      <a:pt x="809065" y="30910"/>
                      <a:pt x="1013012" y="-13914"/>
                      <a:pt x="1546412" y="4015"/>
                    </a:cubicBezTo>
                    <a:cubicBezTo>
                      <a:pt x="2079812" y="21944"/>
                      <a:pt x="2915771" y="107109"/>
                      <a:pt x="3751730" y="192274"/>
                    </a:cubicBezTo>
                  </a:path>
                </a:pathLst>
              </a:custGeom>
              <a:noFill/>
              <a:ln w="28575" cap="flat" cmpd="sng" algn="ctr">
                <a:solidFill>
                  <a:srgbClr val="3F9C3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646464"/>
                  </a:solidFill>
                  <a:effectLst/>
                  <a:uLnTx/>
                  <a:uFillTx/>
                  <a:latin typeface="Calibri"/>
                  <a:ea typeface="+mn-ea"/>
                  <a:cs typeface="+mn-cs"/>
                </a:endParaRPr>
              </a:p>
            </p:txBody>
          </p:sp>
        </p:grpSp>
        <p:sp>
          <p:nvSpPr>
            <p:cNvPr id="23" name="Rectangle 22"/>
            <p:cNvSpPr/>
            <p:nvPr/>
          </p:nvSpPr>
          <p:spPr>
            <a:xfrm>
              <a:off x="5522164" y="2576139"/>
              <a:ext cx="3243984" cy="2380129"/>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3619134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RD8200</a:t>
            </a:r>
            <a:endParaRPr lang="en-GB" dirty="0"/>
          </a:p>
        </p:txBody>
      </p:sp>
      <p:sp>
        <p:nvSpPr>
          <p:cNvPr id="3" name="Date Placeholder 2"/>
          <p:cNvSpPr>
            <a:spLocks noGrp="1"/>
          </p:cNvSpPr>
          <p:nvPr>
            <p:ph type="dt" sz="half" idx="10"/>
          </p:nvPr>
        </p:nvSpPr>
        <p:spPr/>
        <p:txBody>
          <a:bodyPr/>
          <a:lstStyle/>
          <a:p>
            <a:fld id="{F36291BF-7F3A-447D-904F-E556C03F222B}"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12</a:t>
            </a:fld>
            <a:endParaRPr lang="en-US"/>
          </a:p>
        </p:txBody>
      </p:sp>
      <p:sp>
        <p:nvSpPr>
          <p:cNvPr id="9" name="Text Placeholder 5"/>
          <p:cNvSpPr>
            <a:spLocks noGrp="1"/>
          </p:cNvSpPr>
          <p:nvPr>
            <p:ph type="body" idx="10"/>
          </p:nvPr>
        </p:nvSpPr>
        <p:spPr>
          <a:xfrm>
            <a:off x="358774" y="975994"/>
            <a:ext cx="4761865" cy="527685"/>
          </a:xfrm>
          <a:prstGeom prst="rect">
            <a:avLst/>
          </a:prstGeom>
          <a:noFill/>
          <a:ln w="0" cmpd="sng">
            <a:noFill/>
            <a:prstDash val="solid"/>
          </a:ln>
        </p:spPr>
        <p:txBody>
          <a:bodyPr vert="horz" lIns="0" tIns="0" rIns="0" bIns="0" anchor="t"/>
          <a:lstStyle/>
          <a:p>
            <a:pPr marL="0" marR="0" indent="0" algn="l">
              <a:lnSpc>
                <a:spcPts val="2100"/>
              </a:lnSpc>
              <a:spcAft>
                <a:spcPts val="0"/>
              </a:spcAft>
            </a:pPr>
            <a:r>
              <a:rPr lang="en-US" sz="1800" spc="-5" dirty="0">
                <a:solidFill>
                  <a:schemeClr val="accent1"/>
                </a:solidFill>
              </a:rPr>
              <a:t>When precision and accuracy matter most </a:t>
            </a:r>
          </a:p>
        </p:txBody>
      </p:sp>
      <p:sp>
        <p:nvSpPr>
          <p:cNvPr id="10" name="Text Placeholder 7"/>
          <p:cNvSpPr>
            <a:spLocks noGrp="1"/>
          </p:cNvSpPr>
          <p:nvPr>
            <p:ph type="body" idx="10"/>
          </p:nvPr>
        </p:nvSpPr>
        <p:spPr>
          <a:xfrm>
            <a:off x="358774" y="1333032"/>
            <a:ext cx="4175899" cy="1271270"/>
          </a:xfrm>
          <a:prstGeom prst="rect">
            <a:avLst/>
          </a:prstGeom>
          <a:noFill/>
          <a:ln w="0" cmpd="sng">
            <a:noFill/>
            <a:prstDash val="solid"/>
          </a:ln>
        </p:spPr>
        <p:txBody>
          <a:bodyPr vert="horz" lIns="0" tIns="0" rIns="0" bIns="0" anchor="t"/>
          <a:lstStyle/>
          <a:p>
            <a:pPr marL="0" marR="137160" indent="0" algn="l">
              <a:lnSpc>
                <a:spcPts val="1600"/>
              </a:lnSpc>
              <a:spcAft>
                <a:spcPts val="0"/>
              </a:spcAft>
            </a:pPr>
            <a:r>
              <a:rPr lang="en-US" sz="1600" b="1" spc="0" dirty="0">
                <a:solidFill>
                  <a:schemeClr val="accent1"/>
                </a:solidFill>
                <a:latin typeface="Arial" panose="02020603050405020304" pitchFamily="2"/>
              </a:rPr>
              <a:t>Locate in congested areas and in the presence of strong interfering signals </a:t>
            </a:r>
          </a:p>
          <a:p>
            <a:pPr marL="0" marR="0" indent="0" algn="l">
              <a:lnSpc>
                <a:spcPts val="1300"/>
              </a:lnSpc>
              <a:spcBef>
                <a:spcPts val="370"/>
              </a:spcBef>
              <a:spcAft>
                <a:spcPts val="0"/>
              </a:spcAft>
            </a:pPr>
            <a:r>
              <a:rPr lang="en-US" sz="1100" b="0" spc="0" dirty="0">
                <a:solidFill>
                  <a:schemeClr val="tx1"/>
                </a:solidFill>
                <a:latin typeface="Arial" panose="02020603050405020304" pitchFamily="2"/>
              </a:rPr>
              <a:t>Locating and tracing a specific utility in congested areas can be challenging. The RD8200 enables the field technician to confirm they are following the correct line, check for interference and avoid false positives, giving them confidence in the quality of their </a:t>
            </a:r>
            <a:r>
              <a:rPr lang="en-US" sz="1100" b="0" spc="0" dirty="0" smtClean="0">
                <a:solidFill>
                  <a:schemeClr val="tx1"/>
                </a:solidFill>
                <a:latin typeface="Arial" panose="02020603050405020304" pitchFamily="2"/>
              </a:rPr>
              <a:t>work</a:t>
            </a:r>
            <a:endParaRPr lang="en-US" sz="1100" b="0" spc="0" dirty="0">
              <a:solidFill>
                <a:schemeClr val="tx1"/>
              </a:solidFill>
              <a:latin typeface="Arial" panose="02020603050405020304" pitchFamily="2"/>
            </a:endParaRPr>
          </a:p>
        </p:txBody>
      </p:sp>
      <p:sp>
        <p:nvSpPr>
          <p:cNvPr id="11" name="Text Placeholder 8"/>
          <p:cNvSpPr>
            <a:spLocks noGrp="1"/>
          </p:cNvSpPr>
          <p:nvPr>
            <p:ph type="body" idx="10"/>
          </p:nvPr>
        </p:nvSpPr>
        <p:spPr>
          <a:xfrm>
            <a:off x="4902764" y="3723009"/>
            <a:ext cx="3883231" cy="1007639"/>
          </a:xfrm>
          <a:prstGeom prst="rect">
            <a:avLst/>
          </a:prstGeom>
          <a:noFill/>
          <a:ln w="0" cmpd="sng">
            <a:noFill/>
            <a:prstDash val="solid"/>
          </a:ln>
        </p:spPr>
        <p:txBody>
          <a:bodyPr vert="horz" lIns="0" tIns="0" rIns="0" bIns="0" anchor="t"/>
          <a:lstStyle/>
          <a:p>
            <a:pPr marL="0" marR="0" indent="0" algn="l">
              <a:lnSpc>
                <a:spcPts val="1600"/>
              </a:lnSpc>
              <a:spcAft>
                <a:spcPts val="0"/>
              </a:spcAft>
            </a:pPr>
            <a:r>
              <a:rPr lang="en-US" sz="1800" b="1" spc="0" dirty="0">
                <a:solidFill>
                  <a:schemeClr val="accent1"/>
                </a:solidFill>
                <a:latin typeface="Arial" panose="02020603050405020304" pitchFamily="2"/>
              </a:rPr>
              <a:t>Produce cm-accurate utility maps </a:t>
            </a:r>
          </a:p>
          <a:p>
            <a:pPr marL="0" marR="0" indent="0" algn="l">
              <a:lnSpc>
                <a:spcPts val="1300"/>
              </a:lnSpc>
              <a:spcBef>
                <a:spcPts val="400"/>
              </a:spcBef>
              <a:spcAft>
                <a:spcPts val="0"/>
              </a:spcAft>
            </a:pPr>
            <a:r>
              <a:rPr lang="en-US" sz="1100" b="0" spc="-20" dirty="0">
                <a:solidFill>
                  <a:schemeClr val="tx1"/>
                </a:solidFill>
                <a:latin typeface="Arial" panose="02020603050405020304" pitchFamily="2"/>
              </a:rPr>
              <a:t>The demand for accurate utility maps is growing rapidly. The RD8200 precision locator can be connected with external GNSS systems, such as the Trimble Catalyst, and RD MAP+ to deliver cm-accurate </a:t>
            </a:r>
            <a:r>
              <a:rPr lang="en-US" sz="1100" b="0" spc="-20" dirty="0" smtClean="0">
                <a:solidFill>
                  <a:schemeClr val="tx1"/>
                </a:solidFill>
                <a:latin typeface="Arial" panose="02020603050405020304" pitchFamily="2"/>
              </a:rPr>
              <a:t>maps</a:t>
            </a:r>
            <a:endParaRPr lang="en-US" sz="1100" b="0" spc="-20" dirty="0">
              <a:solidFill>
                <a:schemeClr val="tx1"/>
              </a:solidFill>
              <a:latin typeface="Arial" panose="02020603050405020304" pitchFamily="2"/>
            </a:endParaRPr>
          </a:p>
        </p:txBody>
      </p:sp>
      <p:pic>
        <p:nvPicPr>
          <p:cNvPr id="13" name="Picture 12"/>
          <p:cNvPicPr/>
          <p:nvPr/>
        </p:nvPicPr>
        <p:blipFill>
          <a:blip r:embed="rId2"/>
          <a:stretch>
            <a:fillRect/>
          </a:stretch>
        </p:blipFill>
        <p:spPr>
          <a:xfrm>
            <a:off x="4938095" y="1581373"/>
            <a:ext cx="3459502" cy="1779905"/>
          </a:xfrm>
          <a:prstGeom prst="rect">
            <a:avLst/>
          </a:prstGeom>
        </p:spPr>
      </p:pic>
      <p:pic>
        <p:nvPicPr>
          <p:cNvPr id="14" name="Picture 13"/>
          <p:cNvPicPr/>
          <p:nvPr/>
        </p:nvPicPr>
        <p:blipFill>
          <a:blip r:embed="rId3"/>
          <a:stretch>
            <a:fillRect/>
          </a:stretch>
        </p:blipFill>
        <p:spPr>
          <a:xfrm>
            <a:off x="372350" y="3051958"/>
            <a:ext cx="3907155" cy="1637308"/>
          </a:xfrm>
          <a:prstGeom prst="rect">
            <a:avLst/>
          </a:prstGeom>
        </p:spPr>
      </p:pic>
      <p:pic>
        <p:nvPicPr>
          <p:cNvPr id="6" name="Picture 5"/>
          <p:cNvPicPr>
            <a:picLocks noChangeAspect="1"/>
          </p:cNvPicPr>
          <p:nvPr/>
        </p:nvPicPr>
        <p:blipFill>
          <a:blip r:embed="rId4"/>
          <a:stretch>
            <a:fillRect/>
          </a:stretch>
        </p:blipFill>
        <p:spPr>
          <a:xfrm>
            <a:off x="2885719" y="2708706"/>
            <a:ext cx="1641074" cy="2218830"/>
          </a:xfrm>
          <a:prstGeom prst="rect">
            <a:avLst/>
          </a:prstGeom>
        </p:spPr>
      </p:pic>
    </p:spTree>
    <p:extLst>
      <p:ext uri="{BB962C8B-B14F-4D97-AF65-F5344CB8AC3E}">
        <p14:creationId xmlns:p14="http://schemas.microsoft.com/office/powerpoint/2010/main" val="1364459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Dynamic </a:t>
            </a:r>
            <a:r>
              <a:rPr lang="en-GB" dirty="0"/>
              <a:t>O</a:t>
            </a:r>
            <a:r>
              <a:rPr lang="en-GB" dirty="0" smtClean="0"/>
              <a:t>verload Protection</a:t>
            </a:r>
            <a:endParaRPr lang="en-GB" dirty="0"/>
          </a:p>
        </p:txBody>
      </p:sp>
      <p:sp>
        <p:nvSpPr>
          <p:cNvPr id="3" name="Date Placeholder 2"/>
          <p:cNvSpPr>
            <a:spLocks noGrp="1"/>
          </p:cNvSpPr>
          <p:nvPr>
            <p:ph type="dt" sz="half" idx="10"/>
          </p:nvPr>
        </p:nvSpPr>
        <p:spPr/>
        <p:txBody>
          <a:bodyPr/>
          <a:lstStyle/>
          <a:p>
            <a:fld id="{7304169F-1041-4EA9-B0C9-D798EA81F7D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13</a:t>
            </a:fld>
            <a:endParaRPr lang="en-US"/>
          </a:p>
        </p:txBody>
      </p:sp>
      <p:pic>
        <p:nvPicPr>
          <p:cNvPr id="11"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162260" y="2790088"/>
            <a:ext cx="1875050" cy="214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162260" y="839022"/>
            <a:ext cx="1875049" cy="186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8775" y="916704"/>
            <a:ext cx="4572000" cy="4016484"/>
          </a:xfrm>
          <a:prstGeom prst="rect">
            <a:avLst/>
          </a:prstGeom>
        </p:spPr>
        <p:txBody>
          <a:bodyPr>
            <a:spAutoFit/>
          </a:bodyPr>
          <a:lstStyle/>
          <a:p>
            <a:r>
              <a:rPr lang="en-GB" sz="1700" dirty="0"/>
              <a:t>Enables locating in areas of electrical interference</a:t>
            </a:r>
          </a:p>
          <a:p>
            <a:pPr marL="384572" lvl="2" indent="-257175">
              <a:buFont typeface="Arial" pitchFamily="34" charset="0"/>
              <a:buChar char="•"/>
            </a:pPr>
            <a:r>
              <a:rPr lang="en-GB" sz="1700" dirty="0"/>
              <a:t>Substations</a:t>
            </a:r>
          </a:p>
          <a:p>
            <a:pPr marL="384572" lvl="2" indent="-257175">
              <a:buFont typeface="Arial" pitchFamily="34" charset="0"/>
              <a:buChar char="•"/>
            </a:pPr>
            <a:r>
              <a:rPr lang="en-GB" sz="1700" dirty="0"/>
              <a:t>HT cables</a:t>
            </a:r>
          </a:p>
          <a:p>
            <a:pPr marL="384572" lvl="2" indent="-257175">
              <a:buFont typeface="Arial" pitchFamily="34" charset="0"/>
              <a:buChar char="•"/>
            </a:pPr>
            <a:r>
              <a:rPr lang="en-GB" sz="1700" dirty="0"/>
              <a:t>Rail / transportation infrastructure</a:t>
            </a:r>
          </a:p>
          <a:p>
            <a:endParaRPr lang="en-GB" sz="1700" dirty="0"/>
          </a:p>
          <a:p>
            <a:r>
              <a:rPr lang="en-GB" sz="1700" dirty="0"/>
              <a:t>Automatically senses interference and disregards it</a:t>
            </a:r>
          </a:p>
          <a:p>
            <a:endParaRPr lang="en-GB" sz="1700" dirty="0"/>
          </a:p>
          <a:p>
            <a:r>
              <a:rPr lang="en-GB" sz="1700" dirty="0"/>
              <a:t>Overload warning when strong interference </a:t>
            </a:r>
            <a:br>
              <a:rPr lang="en-GB" sz="1700" dirty="0"/>
            </a:br>
            <a:r>
              <a:rPr lang="en-GB" sz="1700" dirty="0"/>
              <a:t>cannot be corrected out – no depth or current readout</a:t>
            </a:r>
          </a:p>
          <a:p>
            <a:endParaRPr lang="en-GB" sz="1700" dirty="0"/>
          </a:p>
          <a:p>
            <a:r>
              <a:rPr lang="en-GB" sz="1700" dirty="0"/>
              <a:t>Invisible to operator, no input required, Shows as “Protected” in RD manager table.</a:t>
            </a:r>
          </a:p>
        </p:txBody>
      </p:sp>
    </p:spTree>
    <p:extLst>
      <p:ext uri="{BB962C8B-B14F-4D97-AF65-F5344CB8AC3E}">
        <p14:creationId xmlns:p14="http://schemas.microsoft.com/office/powerpoint/2010/main" val="2797244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67642" y="973926"/>
            <a:ext cx="2590800" cy="2276475"/>
          </a:xfrm>
          <a:prstGeom prst="rect">
            <a:avLst/>
          </a:prstGeom>
        </p:spPr>
      </p:pic>
      <p:sp>
        <p:nvSpPr>
          <p:cNvPr id="2" name="Title 1"/>
          <p:cNvSpPr>
            <a:spLocks noGrp="1"/>
          </p:cNvSpPr>
          <p:nvPr>
            <p:ph type="title"/>
          </p:nvPr>
        </p:nvSpPr>
        <p:spPr/>
        <p:txBody>
          <a:bodyPr/>
          <a:lstStyle/>
          <a:p>
            <a:r>
              <a:rPr lang="en-GB" dirty="0" smtClean="0"/>
              <a:t>Current Direction</a:t>
            </a:r>
            <a:endParaRPr lang="en-GB" dirty="0"/>
          </a:p>
        </p:txBody>
      </p:sp>
      <p:sp>
        <p:nvSpPr>
          <p:cNvPr id="3" name="Date Placeholder 2"/>
          <p:cNvSpPr>
            <a:spLocks noGrp="1"/>
          </p:cNvSpPr>
          <p:nvPr>
            <p:ph type="dt" sz="half" idx="10"/>
          </p:nvPr>
        </p:nvSpPr>
        <p:spPr/>
        <p:txBody>
          <a:bodyPr/>
          <a:lstStyle/>
          <a:p>
            <a:fld id="{7304169F-1041-4EA9-B0C9-D798EA81F7D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14</a:t>
            </a:fld>
            <a:endParaRPr lang="en-US"/>
          </a:p>
        </p:txBody>
      </p:sp>
      <p:pic>
        <p:nvPicPr>
          <p:cNvPr id="10"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099" y="2761618"/>
            <a:ext cx="467710" cy="57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59667" y="2769028"/>
            <a:ext cx="895290" cy="59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525" y="3250401"/>
            <a:ext cx="739675" cy="910250"/>
          </a:xfrm>
          <a:prstGeom prst="rect">
            <a:avLst/>
          </a:prstGeom>
        </p:spPr>
      </p:pic>
      <p:pic>
        <p:nvPicPr>
          <p:cNvPr id="16" name="Picture 15"/>
          <p:cNvPicPr>
            <a:picLocks noChangeAspect="1"/>
          </p:cNvPicPr>
          <p:nvPr/>
        </p:nvPicPr>
        <p:blipFill>
          <a:blip r:embed="rId6"/>
          <a:stretch>
            <a:fillRect/>
          </a:stretch>
        </p:blipFill>
        <p:spPr>
          <a:xfrm>
            <a:off x="6039983" y="777173"/>
            <a:ext cx="603065" cy="532116"/>
          </a:xfrm>
          <a:prstGeom prst="rect">
            <a:avLst/>
          </a:prstGeom>
        </p:spPr>
      </p:pic>
      <p:sp>
        <p:nvSpPr>
          <p:cNvPr id="17" name="Arc 16"/>
          <p:cNvSpPr/>
          <p:nvPr/>
        </p:nvSpPr>
        <p:spPr>
          <a:xfrm rot="10800000">
            <a:off x="2764646" y="4322563"/>
            <a:ext cx="219633" cy="543222"/>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8" name="Arc 17"/>
          <p:cNvSpPr/>
          <p:nvPr/>
        </p:nvSpPr>
        <p:spPr>
          <a:xfrm rot="10800000">
            <a:off x="3103769" y="4322563"/>
            <a:ext cx="219633" cy="543222"/>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9" name="Arc 18"/>
          <p:cNvSpPr/>
          <p:nvPr/>
        </p:nvSpPr>
        <p:spPr>
          <a:xfrm rot="10800000">
            <a:off x="3444783" y="4322563"/>
            <a:ext cx="219633" cy="543222"/>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0" name="Arc 19"/>
          <p:cNvSpPr/>
          <p:nvPr/>
        </p:nvSpPr>
        <p:spPr>
          <a:xfrm rot="10800000">
            <a:off x="3785798" y="4322563"/>
            <a:ext cx="219633" cy="543222"/>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1" name="Arc 20"/>
          <p:cNvSpPr/>
          <p:nvPr/>
        </p:nvSpPr>
        <p:spPr>
          <a:xfrm rot="10800000">
            <a:off x="4128556" y="4322563"/>
            <a:ext cx="219633" cy="543222"/>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2" name="Arc 21"/>
          <p:cNvSpPr/>
          <p:nvPr/>
        </p:nvSpPr>
        <p:spPr>
          <a:xfrm rot="5400000">
            <a:off x="2161965" y="3944237"/>
            <a:ext cx="219633" cy="543222"/>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3" name="Arc 22"/>
          <p:cNvSpPr/>
          <p:nvPr/>
        </p:nvSpPr>
        <p:spPr>
          <a:xfrm rot="10800000">
            <a:off x="1579804" y="4322563"/>
            <a:ext cx="219633" cy="543222"/>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nvGrpSpPr>
          <p:cNvPr id="24" name="Group 23"/>
          <p:cNvGrpSpPr/>
          <p:nvPr/>
        </p:nvGrpSpPr>
        <p:grpSpPr>
          <a:xfrm>
            <a:off x="4758359" y="4000313"/>
            <a:ext cx="579158" cy="866956"/>
            <a:chOff x="4714337" y="3072285"/>
            <a:chExt cx="772211" cy="1155941"/>
          </a:xfrm>
        </p:grpSpPr>
        <p:sp>
          <p:nvSpPr>
            <p:cNvPr id="25" name="Arc 24"/>
            <p:cNvSpPr/>
            <p:nvPr/>
          </p:nvSpPr>
          <p:spPr>
            <a:xfrm rot="10800000">
              <a:off x="4956994" y="3503930"/>
              <a:ext cx="292844" cy="724296"/>
            </a:xfrm>
            <a:prstGeom prst="arc">
              <a:avLst>
                <a:gd name="adj1" fmla="val 13315093"/>
                <a:gd name="adj2" fmla="val 5165188"/>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6" name="Arc 25"/>
            <p:cNvSpPr/>
            <p:nvPr/>
          </p:nvSpPr>
          <p:spPr>
            <a:xfrm rot="10800000">
              <a:off x="5181755" y="3120918"/>
              <a:ext cx="292844" cy="724296"/>
            </a:xfrm>
            <a:prstGeom prst="arc">
              <a:avLst>
                <a:gd name="adj1" fmla="val 292878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7" name="Arc 26"/>
            <p:cNvSpPr/>
            <p:nvPr/>
          </p:nvSpPr>
          <p:spPr>
            <a:xfrm rot="10800000">
              <a:off x="5193704" y="3072285"/>
              <a:ext cx="292844" cy="724296"/>
            </a:xfrm>
            <a:prstGeom prst="arc">
              <a:avLst>
                <a:gd name="adj1" fmla="val 12824862"/>
                <a:gd name="adj2" fmla="val 1547134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8" name="Arc 27"/>
            <p:cNvSpPr/>
            <p:nvPr/>
          </p:nvSpPr>
          <p:spPr>
            <a:xfrm rot="4875834">
              <a:off x="4771727" y="3127804"/>
              <a:ext cx="365760" cy="480540"/>
            </a:xfrm>
            <a:prstGeom prst="arc">
              <a:avLst>
                <a:gd name="adj1" fmla="val 16340522"/>
                <a:gd name="adj2" fmla="val 19945696"/>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grpSp>
        <p:nvGrpSpPr>
          <p:cNvPr id="29" name="Group 28"/>
          <p:cNvGrpSpPr/>
          <p:nvPr/>
        </p:nvGrpSpPr>
        <p:grpSpPr>
          <a:xfrm>
            <a:off x="5251806" y="4004399"/>
            <a:ext cx="579158" cy="866956"/>
            <a:chOff x="4714337" y="3072285"/>
            <a:chExt cx="772211" cy="1155941"/>
          </a:xfrm>
        </p:grpSpPr>
        <p:sp>
          <p:nvSpPr>
            <p:cNvPr id="30" name="Arc 29"/>
            <p:cNvSpPr/>
            <p:nvPr/>
          </p:nvSpPr>
          <p:spPr>
            <a:xfrm rot="10800000">
              <a:off x="4956994" y="3503930"/>
              <a:ext cx="292844" cy="724296"/>
            </a:xfrm>
            <a:prstGeom prst="arc">
              <a:avLst>
                <a:gd name="adj1" fmla="val 13315093"/>
                <a:gd name="adj2" fmla="val 5165188"/>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1" name="Arc 30"/>
            <p:cNvSpPr/>
            <p:nvPr/>
          </p:nvSpPr>
          <p:spPr>
            <a:xfrm rot="10800000">
              <a:off x="5181755" y="3120918"/>
              <a:ext cx="292844" cy="724296"/>
            </a:xfrm>
            <a:prstGeom prst="arc">
              <a:avLst>
                <a:gd name="adj1" fmla="val 292878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2" name="Arc 31"/>
            <p:cNvSpPr/>
            <p:nvPr/>
          </p:nvSpPr>
          <p:spPr>
            <a:xfrm rot="10800000">
              <a:off x="5193704" y="3072285"/>
              <a:ext cx="292844" cy="724296"/>
            </a:xfrm>
            <a:prstGeom prst="arc">
              <a:avLst>
                <a:gd name="adj1" fmla="val 12824862"/>
                <a:gd name="adj2" fmla="val 1547134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3" name="Arc 32"/>
            <p:cNvSpPr/>
            <p:nvPr/>
          </p:nvSpPr>
          <p:spPr>
            <a:xfrm rot="4875834">
              <a:off x="4771727" y="3127804"/>
              <a:ext cx="365760" cy="480540"/>
            </a:xfrm>
            <a:prstGeom prst="arc">
              <a:avLst>
                <a:gd name="adj1" fmla="val 16340522"/>
                <a:gd name="adj2" fmla="val 19945696"/>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grpSp>
        <p:nvGrpSpPr>
          <p:cNvPr id="34" name="Group 33"/>
          <p:cNvGrpSpPr/>
          <p:nvPr/>
        </p:nvGrpSpPr>
        <p:grpSpPr>
          <a:xfrm>
            <a:off x="5749712" y="3981641"/>
            <a:ext cx="579158" cy="866956"/>
            <a:chOff x="4714337" y="3072285"/>
            <a:chExt cx="772211" cy="1155941"/>
          </a:xfrm>
        </p:grpSpPr>
        <p:sp>
          <p:nvSpPr>
            <p:cNvPr id="35" name="Arc 34"/>
            <p:cNvSpPr/>
            <p:nvPr/>
          </p:nvSpPr>
          <p:spPr>
            <a:xfrm rot="10800000">
              <a:off x="4956994" y="3503930"/>
              <a:ext cx="292844" cy="724296"/>
            </a:xfrm>
            <a:prstGeom prst="arc">
              <a:avLst>
                <a:gd name="adj1" fmla="val 13315093"/>
                <a:gd name="adj2" fmla="val 5165188"/>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6" name="Arc 35"/>
            <p:cNvSpPr/>
            <p:nvPr/>
          </p:nvSpPr>
          <p:spPr>
            <a:xfrm rot="10800000">
              <a:off x="5181755" y="3120918"/>
              <a:ext cx="292844" cy="724296"/>
            </a:xfrm>
            <a:prstGeom prst="arc">
              <a:avLst>
                <a:gd name="adj1" fmla="val 292878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7" name="Arc 36"/>
            <p:cNvSpPr/>
            <p:nvPr/>
          </p:nvSpPr>
          <p:spPr>
            <a:xfrm rot="10800000">
              <a:off x="5193704" y="3072285"/>
              <a:ext cx="292844" cy="724296"/>
            </a:xfrm>
            <a:prstGeom prst="arc">
              <a:avLst>
                <a:gd name="adj1" fmla="val 12824862"/>
                <a:gd name="adj2" fmla="val 1547134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38" name="Arc 37"/>
            <p:cNvSpPr/>
            <p:nvPr/>
          </p:nvSpPr>
          <p:spPr>
            <a:xfrm rot="4875834">
              <a:off x="4771727" y="3127804"/>
              <a:ext cx="365760" cy="480540"/>
            </a:xfrm>
            <a:prstGeom prst="arc">
              <a:avLst>
                <a:gd name="adj1" fmla="val 16340522"/>
                <a:gd name="adj2" fmla="val 19945696"/>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sp>
        <p:nvSpPr>
          <p:cNvPr id="39" name="Arc 38"/>
          <p:cNvSpPr/>
          <p:nvPr/>
        </p:nvSpPr>
        <p:spPr>
          <a:xfrm rot="10800000">
            <a:off x="4821825" y="3608544"/>
            <a:ext cx="219633" cy="543222"/>
          </a:xfrm>
          <a:prstGeom prst="arc">
            <a:avLst>
              <a:gd name="adj1" fmla="val 20391992"/>
              <a:gd name="adj2" fmla="val 17366888"/>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0" name="Arc 39"/>
          <p:cNvSpPr/>
          <p:nvPr/>
        </p:nvSpPr>
        <p:spPr>
          <a:xfrm rot="10800000">
            <a:off x="5047593" y="3363192"/>
            <a:ext cx="219633" cy="543222"/>
          </a:xfrm>
          <a:prstGeom prst="arc">
            <a:avLst>
              <a:gd name="adj1" fmla="val 20391992"/>
              <a:gd name="adj2" fmla="val 17366888"/>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nvGrpSpPr>
          <p:cNvPr id="41" name="Group 40"/>
          <p:cNvGrpSpPr/>
          <p:nvPr/>
        </p:nvGrpSpPr>
        <p:grpSpPr>
          <a:xfrm>
            <a:off x="6222178" y="3994289"/>
            <a:ext cx="579158" cy="866956"/>
            <a:chOff x="4714337" y="3072285"/>
            <a:chExt cx="772211" cy="1155941"/>
          </a:xfrm>
        </p:grpSpPr>
        <p:sp>
          <p:nvSpPr>
            <p:cNvPr id="42" name="Arc 41"/>
            <p:cNvSpPr/>
            <p:nvPr/>
          </p:nvSpPr>
          <p:spPr>
            <a:xfrm rot="10800000">
              <a:off x="4956994" y="3503930"/>
              <a:ext cx="292844" cy="724296"/>
            </a:xfrm>
            <a:prstGeom prst="arc">
              <a:avLst>
                <a:gd name="adj1" fmla="val 13315093"/>
                <a:gd name="adj2" fmla="val 5165188"/>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3" name="Arc 42"/>
            <p:cNvSpPr/>
            <p:nvPr/>
          </p:nvSpPr>
          <p:spPr>
            <a:xfrm rot="10800000">
              <a:off x="5181755" y="3120918"/>
              <a:ext cx="292844" cy="724296"/>
            </a:xfrm>
            <a:prstGeom prst="arc">
              <a:avLst>
                <a:gd name="adj1" fmla="val 292878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4" name="Arc 43"/>
            <p:cNvSpPr/>
            <p:nvPr/>
          </p:nvSpPr>
          <p:spPr>
            <a:xfrm rot="10800000">
              <a:off x="5193704" y="3072285"/>
              <a:ext cx="292844" cy="724296"/>
            </a:xfrm>
            <a:prstGeom prst="arc">
              <a:avLst>
                <a:gd name="adj1" fmla="val 12824862"/>
                <a:gd name="adj2" fmla="val 1547134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5" name="Arc 44"/>
            <p:cNvSpPr/>
            <p:nvPr/>
          </p:nvSpPr>
          <p:spPr>
            <a:xfrm rot="4875834">
              <a:off x="4771727" y="3127804"/>
              <a:ext cx="365760" cy="480540"/>
            </a:xfrm>
            <a:prstGeom prst="arc">
              <a:avLst>
                <a:gd name="adj1" fmla="val 16340522"/>
                <a:gd name="adj2" fmla="val 19945696"/>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grpSp>
        <p:nvGrpSpPr>
          <p:cNvPr id="46" name="Group 45"/>
          <p:cNvGrpSpPr/>
          <p:nvPr/>
        </p:nvGrpSpPr>
        <p:grpSpPr>
          <a:xfrm>
            <a:off x="1352302" y="3283555"/>
            <a:ext cx="6239818" cy="1306079"/>
            <a:chOff x="263846" y="4008496"/>
            <a:chExt cx="8319757" cy="1741439"/>
          </a:xfrm>
        </p:grpSpPr>
        <p:cxnSp>
          <p:nvCxnSpPr>
            <p:cNvPr id="47" name="Straight Connector 46"/>
            <p:cNvCxnSpPr/>
            <p:nvPr/>
          </p:nvCxnSpPr>
          <p:spPr>
            <a:xfrm flipH="1" flipV="1">
              <a:off x="1487064" y="5011149"/>
              <a:ext cx="11205" cy="694314"/>
            </a:xfrm>
            <a:prstGeom prst="line">
              <a:avLst/>
            </a:prstGeom>
            <a:ln w="101600" cap="rnd">
              <a:miter lim="800000"/>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2485" y="5749935"/>
              <a:ext cx="8191118" cy="0"/>
            </a:xfrm>
            <a:prstGeom prst="line">
              <a:avLst/>
            </a:prstGeom>
            <a:ln w="101600"/>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61701" y="5354090"/>
              <a:ext cx="3721902" cy="0"/>
            </a:xfrm>
            <a:prstGeom prst="line">
              <a:avLst/>
            </a:prstGeom>
            <a:ln w="101600"/>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757568" y="4278593"/>
              <a:ext cx="782529" cy="866655"/>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1" name="Arc 50"/>
            <p:cNvSpPr/>
            <p:nvPr/>
          </p:nvSpPr>
          <p:spPr>
            <a:xfrm rot="13730791">
              <a:off x="4733626" y="5096400"/>
              <a:ext cx="259412" cy="257217"/>
            </a:xfrm>
            <a:prstGeom prst="arc">
              <a:avLst>
                <a:gd name="adj1" fmla="val 13107354"/>
                <a:gd name="adj2" fmla="val 21057465"/>
              </a:avLst>
            </a:prstGeom>
            <a:ln w="1016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pic>
          <p:nvPicPr>
            <p:cNvPr id="52" name="Picture 51"/>
            <p:cNvPicPr>
              <a:picLocks noChangeAspect="1"/>
            </p:cNvPicPr>
            <p:nvPr/>
          </p:nvPicPr>
          <p:blipFill>
            <a:blip r:embed="rId7"/>
            <a:stretch>
              <a:fillRect/>
            </a:stretch>
          </p:blipFill>
          <p:spPr>
            <a:xfrm>
              <a:off x="1138533" y="4049691"/>
              <a:ext cx="696887" cy="1020792"/>
            </a:xfrm>
            <a:prstGeom prst="rect">
              <a:avLst/>
            </a:prstGeom>
          </p:spPr>
        </p:pic>
        <p:pic>
          <p:nvPicPr>
            <p:cNvPr id="53" name="Picture 52"/>
            <p:cNvPicPr>
              <a:picLocks noChangeAspect="1"/>
            </p:cNvPicPr>
            <p:nvPr/>
          </p:nvPicPr>
          <p:blipFill>
            <a:blip r:embed="rId8"/>
            <a:stretch>
              <a:fillRect/>
            </a:stretch>
          </p:blipFill>
          <p:spPr>
            <a:xfrm>
              <a:off x="263846" y="4549838"/>
              <a:ext cx="678159" cy="678159"/>
            </a:xfrm>
            <a:prstGeom prst="rect">
              <a:avLst/>
            </a:prstGeom>
          </p:spPr>
        </p:pic>
        <p:sp>
          <p:nvSpPr>
            <p:cNvPr id="54" name="Freeform 53"/>
            <p:cNvSpPr/>
            <p:nvPr/>
          </p:nvSpPr>
          <p:spPr>
            <a:xfrm>
              <a:off x="747042" y="4069943"/>
              <a:ext cx="693336" cy="780215"/>
            </a:xfrm>
            <a:custGeom>
              <a:avLst/>
              <a:gdLst>
                <a:gd name="connsiteX0" fmla="*/ 0 w 693336"/>
                <a:gd name="connsiteY0" fmla="*/ 607925 h 780215"/>
                <a:gd name="connsiteX1" fmla="*/ 90435 w 693336"/>
                <a:gd name="connsiteY1" fmla="*/ 597877 h 780215"/>
                <a:gd name="connsiteX2" fmla="*/ 165797 w 693336"/>
                <a:gd name="connsiteY2" fmla="*/ 713433 h 780215"/>
                <a:gd name="connsiteX3" fmla="*/ 221063 w 693336"/>
                <a:gd name="connsiteY3" fmla="*/ 778747 h 780215"/>
                <a:gd name="connsiteX4" fmla="*/ 361740 w 693336"/>
                <a:gd name="connsiteY4" fmla="*/ 753626 h 780215"/>
                <a:gd name="connsiteX5" fmla="*/ 432079 w 693336"/>
                <a:gd name="connsiteY5" fmla="*/ 693336 h 780215"/>
                <a:gd name="connsiteX6" fmla="*/ 447151 w 693336"/>
                <a:gd name="connsiteY6" fmla="*/ 411982 h 780215"/>
                <a:gd name="connsiteX7" fmla="*/ 497393 w 693336"/>
                <a:gd name="connsiteY7" fmla="*/ 180870 h 780215"/>
                <a:gd name="connsiteX8" fmla="*/ 582804 w 693336"/>
                <a:gd name="connsiteY8" fmla="*/ 35169 h 780215"/>
                <a:gd name="connsiteX9" fmla="*/ 693336 w 693336"/>
                <a:gd name="connsiteY9" fmla="*/ 0 h 7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336" h="780215">
                  <a:moveTo>
                    <a:pt x="0" y="607925"/>
                  </a:moveTo>
                  <a:cubicBezTo>
                    <a:pt x="31401" y="594108"/>
                    <a:pt x="62802" y="580292"/>
                    <a:pt x="90435" y="597877"/>
                  </a:cubicBezTo>
                  <a:cubicBezTo>
                    <a:pt x="118068" y="615462"/>
                    <a:pt x="144026" y="683288"/>
                    <a:pt x="165797" y="713433"/>
                  </a:cubicBezTo>
                  <a:cubicBezTo>
                    <a:pt x="187568" y="743578"/>
                    <a:pt x="188406" y="772048"/>
                    <a:pt x="221063" y="778747"/>
                  </a:cubicBezTo>
                  <a:cubicBezTo>
                    <a:pt x="253720" y="785446"/>
                    <a:pt x="326571" y="767861"/>
                    <a:pt x="361740" y="753626"/>
                  </a:cubicBezTo>
                  <a:cubicBezTo>
                    <a:pt x="396909" y="739391"/>
                    <a:pt x="417844" y="750277"/>
                    <a:pt x="432079" y="693336"/>
                  </a:cubicBezTo>
                  <a:cubicBezTo>
                    <a:pt x="446314" y="636395"/>
                    <a:pt x="436265" y="497393"/>
                    <a:pt x="447151" y="411982"/>
                  </a:cubicBezTo>
                  <a:cubicBezTo>
                    <a:pt x="458037" y="326571"/>
                    <a:pt x="474784" y="243672"/>
                    <a:pt x="497393" y="180870"/>
                  </a:cubicBezTo>
                  <a:cubicBezTo>
                    <a:pt x="520002" y="118068"/>
                    <a:pt x="550147" y="65314"/>
                    <a:pt x="582804" y="35169"/>
                  </a:cubicBezTo>
                  <a:cubicBezTo>
                    <a:pt x="615461" y="5024"/>
                    <a:pt x="654398" y="2512"/>
                    <a:pt x="693336"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5" name="Freeform 54"/>
            <p:cNvSpPr/>
            <p:nvPr/>
          </p:nvSpPr>
          <p:spPr>
            <a:xfrm>
              <a:off x="567183" y="4032311"/>
              <a:ext cx="482605" cy="727182"/>
            </a:xfrm>
            <a:custGeom>
              <a:avLst/>
              <a:gdLst>
                <a:gd name="connsiteX0" fmla="*/ 180907 w 482605"/>
                <a:gd name="connsiteY0" fmla="*/ 632400 h 727182"/>
                <a:gd name="connsiteX1" fmla="*/ 309186 w 482605"/>
                <a:gd name="connsiteY1" fmla="*/ 606086 h 727182"/>
                <a:gd name="connsiteX2" fmla="*/ 368392 w 482605"/>
                <a:gd name="connsiteY2" fmla="*/ 701474 h 727182"/>
                <a:gd name="connsiteX3" fmla="*/ 460490 w 482605"/>
                <a:gd name="connsiteY3" fmla="*/ 724498 h 727182"/>
                <a:gd name="connsiteX4" fmla="*/ 476936 w 482605"/>
                <a:gd name="connsiteY4" fmla="*/ 652135 h 727182"/>
                <a:gd name="connsiteX5" fmla="*/ 381548 w 482605"/>
                <a:gd name="connsiteY5" fmla="*/ 504121 h 727182"/>
                <a:gd name="connsiteX6" fmla="*/ 157882 w 482605"/>
                <a:gd name="connsiteY6" fmla="*/ 254141 h 727182"/>
                <a:gd name="connsiteX7" fmla="*/ 49338 w 482605"/>
                <a:gd name="connsiteY7" fmla="*/ 30475 h 727182"/>
                <a:gd name="connsiteX8" fmla="*/ 0 w 482605"/>
                <a:gd name="connsiteY8" fmla="*/ 4161 h 72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05" h="727182">
                  <a:moveTo>
                    <a:pt x="180907" y="632400"/>
                  </a:moveTo>
                  <a:cubicBezTo>
                    <a:pt x="229423" y="613487"/>
                    <a:pt x="277939" y="594574"/>
                    <a:pt x="309186" y="606086"/>
                  </a:cubicBezTo>
                  <a:cubicBezTo>
                    <a:pt x="340433" y="617598"/>
                    <a:pt x="343175" y="681739"/>
                    <a:pt x="368392" y="701474"/>
                  </a:cubicBezTo>
                  <a:cubicBezTo>
                    <a:pt x="393609" y="721209"/>
                    <a:pt x="442399" y="732721"/>
                    <a:pt x="460490" y="724498"/>
                  </a:cubicBezTo>
                  <a:cubicBezTo>
                    <a:pt x="478581" y="716275"/>
                    <a:pt x="490093" y="688864"/>
                    <a:pt x="476936" y="652135"/>
                  </a:cubicBezTo>
                  <a:cubicBezTo>
                    <a:pt x="463779" y="615406"/>
                    <a:pt x="434724" y="570453"/>
                    <a:pt x="381548" y="504121"/>
                  </a:cubicBezTo>
                  <a:cubicBezTo>
                    <a:pt x="328372" y="437789"/>
                    <a:pt x="213250" y="333082"/>
                    <a:pt x="157882" y="254141"/>
                  </a:cubicBezTo>
                  <a:cubicBezTo>
                    <a:pt x="102514" y="175200"/>
                    <a:pt x="75652" y="72138"/>
                    <a:pt x="49338" y="30475"/>
                  </a:cubicBezTo>
                  <a:cubicBezTo>
                    <a:pt x="23024" y="-11188"/>
                    <a:pt x="11512" y="872"/>
                    <a:pt x="0" y="4161"/>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6" name="Freeform 55"/>
            <p:cNvSpPr/>
            <p:nvPr/>
          </p:nvSpPr>
          <p:spPr>
            <a:xfrm>
              <a:off x="432177" y="4032310"/>
              <a:ext cx="131996" cy="309727"/>
            </a:xfrm>
            <a:custGeom>
              <a:avLst/>
              <a:gdLst>
                <a:gd name="connsiteX0" fmla="*/ 0 w 256467"/>
                <a:gd name="connsiteY0" fmla="*/ 863998 h 863998"/>
                <a:gd name="connsiteX1" fmla="*/ 9867 w 256467"/>
                <a:gd name="connsiteY1" fmla="*/ 120637 h 863998"/>
                <a:gd name="connsiteX2" fmla="*/ 32892 w 256467"/>
                <a:gd name="connsiteY2" fmla="*/ 8804 h 863998"/>
                <a:gd name="connsiteX3" fmla="*/ 220377 w 256467"/>
                <a:gd name="connsiteY3" fmla="*/ 12093 h 863998"/>
                <a:gd name="connsiteX4" fmla="*/ 240112 w 256467"/>
                <a:gd name="connsiteY4" fmla="*/ 51563 h 863998"/>
                <a:gd name="connsiteX5" fmla="*/ 36181 w 256467"/>
                <a:gd name="connsiteY5" fmla="*/ 179842 h 86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467" h="863998">
                  <a:moveTo>
                    <a:pt x="0" y="863998"/>
                  </a:moveTo>
                  <a:cubicBezTo>
                    <a:pt x="2192" y="563583"/>
                    <a:pt x="4385" y="263169"/>
                    <a:pt x="9867" y="120637"/>
                  </a:cubicBezTo>
                  <a:cubicBezTo>
                    <a:pt x="15349" y="-21895"/>
                    <a:pt x="-2193" y="26895"/>
                    <a:pt x="32892" y="8804"/>
                  </a:cubicBezTo>
                  <a:cubicBezTo>
                    <a:pt x="67977" y="-9287"/>
                    <a:pt x="185840" y="4967"/>
                    <a:pt x="220377" y="12093"/>
                  </a:cubicBezTo>
                  <a:cubicBezTo>
                    <a:pt x="254914" y="19219"/>
                    <a:pt x="270811" y="23605"/>
                    <a:pt x="240112" y="51563"/>
                  </a:cubicBezTo>
                  <a:cubicBezTo>
                    <a:pt x="209413" y="79521"/>
                    <a:pt x="122797" y="129681"/>
                    <a:pt x="36181" y="179842"/>
                  </a:cubicBezTo>
                </a:path>
              </a:pathLst>
            </a:cu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7" name="Isosceles Triangle 56"/>
            <p:cNvSpPr/>
            <p:nvPr/>
          </p:nvSpPr>
          <p:spPr>
            <a:xfrm rot="5400000">
              <a:off x="1429735" y="4022608"/>
              <a:ext cx="52567" cy="106735"/>
            </a:xfrm>
            <a:prstGeom prst="triangle">
              <a:avLst>
                <a:gd name="adj" fmla="val 8939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8" name="Isosceles Triangle 57"/>
            <p:cNvSpPr/>
            <p:nvPr/>
          </p:nvSpPr>
          <p:spPr>
            <a:xfrm rot="5400000" flipV="1">
              <a:off x="517138" y="3994775"/>
              <a:ext cx="45719" cy="73161"/>
            </a:xfrm>
            <a:prstGeom prst="triangle">
              <a:avLst>
                <a:gd name="adj" fmla="val 89394"/>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9" name="Straight Arrow Connector 58"/>
            <p:cNvCxnSpPr/>
            <p:nvPr/>
          </p:nvCxnSpPr>
          <p:spPr>
            <a:xfrm>
              <a:off x="1342740" y="5131868"/>
              <a:ext cx="0" cy="340581"/>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60" name="Straight Arrow Connector 59"/>
          <p:cNvCxnSpPr/>
          <p:nvPr/>
        </p:nvCxnSpPr>
        <p:spPr>
          <a:xfrm flipH="1">
            <a:off x="1846870" y="4471223"/>
            <a:ext cx="255659" cy="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2410290" y="4476104"/>
            <a:ext cx="266206" cy="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6836440" y="4174273"/>
            <a:ext cx="255659"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63" name="Arc 62"/>
          <p:cNvSpPr/>
          <p:nvPr/>
        </p:nvSpPr>
        <p:spPr>
          <a:xfrm rot="10800000">
            <a:off x="1621698" y="4449191"/>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64" name="Arc 63"/>
          <p:cNvSpPr/>
          <p:nvPr/>
        </p:nvSpPr>
        <p:spPr>
          <a:xfrm rot="10800000">
            <a:off x="2805636" y="4457266"/>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65" name="Arc 64"/>
          <p:cNvSpPr/>
          <p:nvPr/>
        </p:nvSpPr>
        <p:spPr>
          <a:xfrm rot="10800000">
            <a:off x="3150872" y="4457267"/>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66" name="Arc 65"/>
          <p:cNvSpPr/>
          <p:nvPr/>
        </p:nvSpPr>
        <p:spPr>
          <a:xfrm rot="10800000">
            <a:off x="3485256" y="4458154"/>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67" name="Arc 66"/>
          <p:cNvSpPr/>
          <p:nvPr/>
        </p:nvSpPr>
        <p:spPr>
          <a:xfrm rot="10800000">
            <a:off x="3830142" y="4457266"/>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68" name="Arc 67"/>
          <p:cNvSpPr/>
          <p:nvPr/>
        </p:nvSpPr>
        <p:spPr>
          <a:xfrm rot="10800000">
            <a:off x="4175536" y="4458607"/>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69" name="Arc 68"/>
          <p:cNvSpPr/>
          <p:nvPr/>
        </p:nvSpPr>
        <p:spPr>
          <a:xfrm rot="10800000">
            <a:off x="4989045" y="4459415"/>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0" name="Arc 69"/>
          <p:cNvSpPr/>
          <p:nvPr/>
        </p:nvSpPr>
        <p:spPr>
          <a:xfrm rot="10800000">
            <a:off x="5149203" y="4160650"/>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1" name="Arc 70"/>
          <p:cNvSpPr/>
          <p:nvPr/>
        </p:nvSpPr>
        <p:spPr>
          <a:xfrm rot="10800000">
            <a:off x="5490367" y="4459594"/>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2" name="Arc 71"/>
          <p:cNvSpPr/>
          <p:nvPr/>
        </p:nvSpPr>
        <p:spPr>
          <a:xfrm rot="10800000">
            <a:off x="5647019" y="4159186"/>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3" name="Arc 72"/>
          <p:cNvSpPr/>
          <p:nvPr/>
        </p:nvSpPr>
        <p:spPr>
          <a:xfrm rot="10800000">
            <a:off x="5977108" y="4455709"/>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4" name="Arc 73"/>
          <p:cNvSpPr/>
          <p:nvPr/>
        </p:nvSpPr>
        <p:spPr>
          <a:xfrm rot="10800000">
            <a:off x="6142785" y="4159186"/>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5" name="Arc 74"/>
          <p:cNvSpPr/>
          <p:nvPr/>
        </p:nvSpPr>
        <p:spPr>
          <a:xfrm rot="10800000">
            <a:off x="6454608" y="4459415"/>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6" name="Arc 75"/>
          <p:cNvSpPr/>
          <p:nvPr/>
        </p:nvSpPr>
        <p:spPr>
          <a:xfrm rot="10800000">
            <a:off x="6621749" y="4167197"/>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7" name="Arc 76"/>
          <p:cNvSpPr/>
          <p:nvPr/>
        </p:nvSpPr>
        <p:spPr>
          <a:xfrm rot="10800000">
            <a:off x="4863043" y="3731772"/>
            <a:ext cx="134611" cy="295058"/>
          </a:xfrm>
          <a:prstGeom prst="arc">
            <a:avLst>
              <a:gd name="adj1" fmla="val 21455923"/>
              <a:gd name="adj2" fmla="val 16899985"/>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8" name="Arc 77"/>
          <p:cNvSpPr/>
          <p:nvPr/>
        </p:nvSpPr>
        <p:spPr>
          <a:xfrm rot="10800000">
            <a:off x="5090105" y="3486126"/>
            <a:ext cx="134611" cy="295058"/>
          </a:xfrm>
          <a:prstGeom prst="arc">
            <a:avLst>
              <a:gd name="adj1" fmla="val 21455923"/>
              <a:gd name="adj2" fmla="val 16899985"/>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9" name="Arc 78"/>
          <p:cNvSpPr/>
          <p:nvPr/>
        </p:nvSpPr>
        <p:spPr>
          <a:xfrm rot="5400000">
            <a:off x="2205996" y="4068320"/>
            <a:ext cx="134611" cy="295058"/>
          </a:xfrm>
          <a:prstGeom prst="arc">
            <a:avLst>
              <a:gd name="adj1" fmla="val 12824862"/>
              <a:gd name="adj2" fmla="val 8778702"/>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80" name="Straight Arrow Connector 79"/>
          <p:cNvCxnSpPr/>
          <p:nvPr/>
        </p:nvCxnSpPr>
        <p:spPr>
          <a:xfrm>
            <a:off x="4532169" y="4471223"/>
            <a:ext cx="266206" cy="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7311761" y="4462256"/>
            <a:ext cx="266206" cy="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pic>
        <p:nvPicPr>
          <p:cNvPr id="82" name="Picture 81"/>
          <p:cNvPicPr>
            <a:picLocks noChangeAspect="1"/>
          </p:cNvPicPr>
          <p:nvPr/>
        </p:nvPicPr>
        <p:blipFill>
          <a:blip r:embed="rId9"/>
          <a:stretch>
            <a:fillRect/>
          </a:stretch>
        </p:blipFill>
        <p:spPr>
          <a:xfrm>
            <a:off x="7409848" y="670983"/>
            <a:ext cx="1488055" cy="2023232"/>
          </a:xfrm>
          <a:prstGeom prst="rect">
            <a:avLst/>
          </a:prstGeom>
        </p:spPr>
      </p:pic>
      <p:sp>
        <p:nvSpPr>
          <p:cNvPr id="83" name="Rectangle 82"/>
          <p:cNvSpPr/>
          <p:nvPr/>
        </p:nvSpPr>
        <p:spPr>
          <a:xfrm>
            <a:off x="285671" y="866882"/>
            <a:ext cx="3429000" cy="1708160"/>
          </a:xfrm>
          <a:prstGeom prst="rect">
            <a:avLst/>
          </a:prstGeom>
        </p:spPr>
        <p:txBody>
          <a:bodyPr>
            <a:spAutoFit/>
          </a:bodyPr>
          <a:lstStyle/>
          <a:p>
            <a:pPr marL="257175" indent="-257175">
              <a:buClr>
                <a:srgbClr val="0084D5"/>
              </a:buClr>
              <a:buFont typeface="Wingdings" panose="05000000000000000000" pitchFamily="2" charset="2"/>
              <a:buChar char="§"/>
              <a:defRPr/>
            </a:pPr>
            <a:r>
              <a:rPr lang="en-GB" sz="1500" dirty="0">
                <a:solidFill>
                  <a:srgbClr val="000000"/>
                </a:solidFill>
                <a:ea typeface="ＭＳ Ｐゴシック" pitchFamily="34" charset="-128"/>
                <a:cs typeface="Arial" pitchFamily="34" charset="0"/>
              </a:rPr>
              <a:t>Current Direction is a very good feature for identifying target lines</a:t>
            </a:r>
          </a:p>
          <a:p>
            <a:pPr marL="257175" indent="-257175">
              <a:buClr>
                <a:srgbClr val="0084D5"/>
              </a:buClr>
              <a:buFont typeface="Wingdings" panose="05000000000000000000" pitchFamily="2" charset="2"/>
              <a:buChar char="§"/>
              <a:defRPr/>
            </a:pPr>
            <a:r>
              <a:rPr lang="en-GB" sz="1500" dirty="0">
                <a:solidFill>
                  <a:srgbClr val="000000"/>
                </a:solidFill>
                <a:ea typeface="ＭＳ Ｐゴシック" pitchFamily="34" charset="-128"/>
                <a:cs typeface="Arial" pitchFamily="34" charset="0"/>
              </a:rPr>
              <a:t>Apply using:</a:t>
            </a:r>
          </a:p>
          <a:p>
            <a:pPr>
              <a:buClr>
                <a:srgbClr val="0084D5"/>
              </a:buClr>
              <a:defRPr/>
            </a:pPr>
            <a:r>
              <a:rPr lang="en-GB" sz="1500" dirty="0">
                <a:solidFill>
                  <a:srgbClr val="000000"/>
                </a:solidFill>
                <a:ea typeface="ＭＳ Ｐゴシック" pitchFamily="34" charset="-128"/>
                <a:cs typeface="Arial" pitchFamily="34" charset="0"/>
              </a:rPr>
              <a:t>	- direct connection</a:t>
            </a:r>
          </a:p>
          <a:p>
            <a:pPr>
              <a:buClr>
                <a:srgbClr val="0084D5"/>
              </a:buClr>
              <a:defRPr/>
            </a:pPr>
            <a:r>
              <a:rPr lang="en-GB" sz="1500" dirty="0">
                <a:solidFill>
                  <a:srgbClr val="000000"/>
                </a:solidFill>
                <a:ea typeface="ＭＳ Ｐゴシック" pitchFamily="34" charset="-128"/>
                <a:cs typeface="Arial" pitchFamily="34" charset="0"/>
              </a:rPr>
              <a:t>	- clamp</a:t>
            </a:r>
          </a:p>
          <a:p>
            <a:pPr marL="214313" indent="-214313">
              <a:buClr>
                <a:srgbClr val="0084D5"/>
              </a:buClr>
              <a:buFont typeface="Wingdings" panose="05000000000000000000" pitchFamily="2" charset="2"/>
              <a:buChar char="§"/>
              <a:defRPr/>
            </a:pPr>
            <a:r>
              <a:rPr lang="en-GB" sz="1500" dirty="0">
                <a:solidFill>
                  <a:srgbClr val="000000"/>
                </a:solidFill>
                <a:ea typeface="ＭＳ Ｐゴシック" pitchFamily="34" charset="-128"/>
                <a:cs typeface="Arial" pitchFamily="34" charset="0"/>
              </a:rPr>
              <a:t>Do a CD reset at start</a:t>
            </a:r>
          </a:p>
          <a:p>
            <a:pPr>
              <a:buClr>
                <a:srgbClr val="0084D5"/>
              </a:buClr>
              <a:defRPr/>
            </a:pPr>
            <a:r>
              <a:rPr lang="en-GB" sz="1500" dirty="0">
                <a:solidFill>
                  <a:srgbClr val="000000"/>
                </a:solidFill>
                <a:ea typeface="ＭＳ Ｐゴシック" pitchFamily="34" charset="-128"/>
                <a:cs typeface="Arial" pitchFamily="34" charset="0"/>
              </a:rPr>
              <a:t>	- press and hold ‘f’ key (3 sec)</a:t>
            </a:r>
          </a:p>
        </p:txBody>
      </p:sp>
      <p:sp>
        <p:nvSpPr>
          <p:cNvPr id="84" name="Explosion 2 83"/>
          <p:cNvSpPr/>
          <p:nvPr/>
        </p:nvSpPr>
        <p:spPr>
          <a:xfrm>
            <a:off x="3141410" y="-45787"/>
            <a:ext cx="3379122" cy="1645920"/>
          </a:xfrm>
          <a:prstGeom prst="irregularSeal2">
            <a:avLst/>
          </a:prstGeom>
          <a:gradFill>
            <a:gsLst>
              <a:gs pos="0">
                <a:srgbClr val="FFC0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84D5"/>
                </a:solidFill>
              </a:rPr>
              <a:t>Locate Verification tool</a:t>
            </a:r>
          </a:p>
        </p:txBody>
      </p:sp>
      <p:sp>
        <p:nvSpPr>
          <p:cNvPr id="86" name="TextBox 85"/>
          <p:cNvSpPr txBox="1"/>
          <p:nvPr/>
        </p:nvSpPr>
        <p:spPr>
          <a:xfrm>
            <a:off x="6404170" y="1202733"/>
            <a:ext cx="872399" cy="715581"/>
          </a:xfrm>
          <a:prstGeom prst="rect">
            <a:avLst/>
          </a:prstGeom>
          <a:noFill/>
        </p:spPr>
        <p:txBody>
          <a:bodyPr wrap="square" rtlCol="0">
            <a:spAutoFit/>
          </a:bodyPr>
          <a:lstStyle/>
          <a:p>
            <a:r>
              <a:rPr lang="en-US" sz="1350" dirty="0"/>
              <a:t>Current Direction Arrows</a:t>
            </a:r>
          </a:p>
        </p:txBody>
      </p:sp>
      <p:sp>
        <p:nvSpPr>
          <p:cNvPr id="87" name="Oval 86"/>
          <p:cNvSpPr/>
          <p:nvPr/>
        </p:nvSpPr>
        <p:spPr>
          <a:xfrm rot="20974325">
            <a:off x="7796869" y="1226714"/>
            <a:ext cx="292710" cy="303809"/>
          </a:xfrm>
          <a:prstGeom prst="ellipse">
            <a:avLst/>
          </a:prstGeom>
          <a:noFill/>
          <a:ln w="412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8" name="Straight Connector 87"/>
          <p:cNvCxnSpPr>
            <a:stCxn id="86" idx="3"/>
            <a:endCxn id="87" idx="2"/>
          </p:cNvCxnSpPr>
          <p:nvPr/>
        </p:nvCxnSpPr>
        <p:spPr>
          <a:xfrm flipV="1">
            <a:off x="7276569" y="1405109"/>
            <a:ext cx="522717" cy="155415"/>
          </a:xfrm>
          <a:prstGeom prst="line">
            <a:avLst/>
          </a:prstGeom>
          <a:ln w="44450">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827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50"/>
                                  </p:stCondLst>
                                  <p:childTnLst>
                                    <p:set>
                                      <p:cBhvr>
                                        <p:cTn id="11" dur="1" fill="hold">
                                          <p:stCondLst>
                                            <p:cond delay="0"/>
                                          </p:stCondLst>
                                        </p:cTn>
                                        <p:tgtEl>
                                          <p:spTgt spid="63"/>
                                        </p:tgtEl>
                                        <p:attrNameLst>
                                          <p:attrName>style.visibility</p:attrName>
                                        </p:attrNameLst>
                                      </p:cBhvr>
                                      <p:to>
                                        <p:strVal val="visible"/>
                                      </p:to>
                                    </p:set>
                                  </p:childTnLst>
                                </p:cTn>
                              </p:par>
                            </p:childTnLst>
                          </p:cTn>
                        </p:par>
                        <p:par>
                          <p:cTn id="12" fill="hold">
                            <p:stCondLst>
                              <p:cond delay="250"/>
                            </p:stCondLst>
                            <p:childTnLst>
                              <p:par>
                                <p:cTn id="13" presetID="1" presetClass="entr" presetSubtype="0" fill="hold" grpId="0" nodeType="afterEffect">
                                  <p:stCondLst>
                                    <p:cond delay="25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25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p:stCondLst>
                              <p:cond delay="750"/>
                            </p:stCondLst>
                            <p:childTnLst>
                              <p:par>
                                <p:cTn id="19" presetID="1" presetClass="entr" presetSubtype="0" fill="hold" grpId="0" nodeType="afterEffect">
                                  <p:stCondLst>
                                    <p:cond delay="250"/>
                                  </p:stCondLst>
                                  <p:childTnLst>
                                    <p:set>
                                      <p:cBhvr>
                                        <p:cTn id="20" dur="1" fill="hold">
                                          <p:stCondLst>
                                            <p:cond delay="0"/>
                                          </p:stCondLst>
                                        </p:cTn>
                                        <p:tgtEl>
                                          <p:spTgt spid="64"/>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25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250"/>
                                  </p:stCondLst>
                                  <p:childTnLst>
                                    <p:set>
                                      <p:cBhvr>
                                        <p:cTn id="26" dur="1" fill="hold">
                                          <p:stCondLst>
                                            <p:cond delay="0"/>
                                          </p:stCondLst>
                                        </p:cTn>
                                        <p:tgtEl>
                                          <p:spTgt spid="65"/>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grpId="0" nodeType="afterEffect">
                                  <p:stCondLst>
                                    <p:cond delay="25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1750"/>
                            </p:stCondLst>
                            <p:childTnLst>
                              <p:par>
                                <p:cTn id="31" presetID="1" presetClass="entr" presetSubtype="0" fill="hold" grpId="0" nodeType="afterEffect">
                                  <p:stCondLst>
                                    <p:cond delay="250"/>
                                  </p:stCondLst>
                                  <p:childTnLst>
                                    <p:set>
                                      <p:cBhvr>
                                        <p:cTn id="32" dur="1" fill="hold">
                                          <p:stCondLst>
                                            <p:cond delay="0"/>
                                          </p:stCondLst>
                                        </p:cTn>
                                        <p:tgtEl>
                                          <p:spTgt spid="66"/>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250"/>
                                  </p:stCondLst>
                                  <p:childTnLst>
                                    <p:set>
                                      <p:cBhvr>
                                        <p:cTn id="35" dur="1" fill="hold">
                                          <p:stCondLst>
                                            <p:cond delay="0"/>
                                          </p:stCondLst>
                                        </p:cTn>
                                        <p:tgtEl>
                                          <p:spTgt spid="19"/>
                                        </p:tgtEl>
                                        <p:attrNameLst>
                                          <p:attrName>style.visibility</p:attrName>
                                        </p:attrNameLst>
                                      </p:cBhvr>
                                      <p:to>
                                        <p:strVal val="visible"/>
                                      </p:to>
                                    </p:set>
                                  </p:childTnLst>
                                </p:cTn>
                              </p:par>
                            </p:childTnLst>
                          </p:cTn>
                        </p:par>
                        <p:par>
                          <p:cTn id="36" fill="hold">
                            <p:stCondLst>
                              <p:cond delay="2250"/>
                            </p:stCondLst>
                            <p:childTnLst>
                              <p:par>
                                <p:cTn id="37" presetID="1" presetClass="entr" presetSubtype="0" fill="hold" grpId="1" nodeType="afterEffect">
                                  <p:stCondLst>
                                    <p:cond delay="250"/>
                                  </p:stCondLst>
                                  <p:childTnLst>
                                    <p:set>
                                      <p:cBhvr>
                                        <p:cTn id="38" dur="1" fill="hold">
                                          <p:stCondLst>
                                            <p:cond delay="0"/>
                                          </p:stCondLst>
                                        </p:cTn>
                                        <p:tgtEl>
                                          <p:spTgt spid="66"/>
                                        </p:tgtEl>
                                        <p:attrNameLst>
                                          <p:attrName>style.visibility</p:attrName>
                                        </p:attrNameLst>
                                      </p:cBhvr>
                                      <p:to>
                                        <p:strVal val="visible"/>
                                      </p:to>
                                    </p:set>
                                  </p:childTnLst>
                                </p:cTn>
                              </p:par>
                            </p:childTnLst>
                          </p:cTn>
                        </p:par>
                        <p:par>
                          <p:cTn id="39" fill="hold">
                            <p:stCondLst>
                              <p:cond delay="2500"/>
                            </p:stCondLst>
                            <p:childTnLst>
                              <p:par>
                                <p:cTn id="40" presetID="1" presetClass="entr" presetSubtype="0" fill="hold" grpId="1" nodeType="afterEffect">
                                  <p:stCondLst>
                                    <p:cond delay="25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2750"/>
                            </p:stCondLst>
                            <p:childTnLst>
                              <p:par>
                                <p:cTn id="43" presetID="1" presetClass="entr" presetSubtype="0" fill="hold" grpId="0" nodeType="afterEffect">
                                  <p:stCondLst>
                                    <p:cond delay="250"/>
                                  </p:stCondLst>
                                  <p:childTnLst>
                                    <p:set>
                                      <p:cBhvr>
                                        <p:cTn id="44" dur="1" fill="hold">
                                          <p:stCondLst>
                                            <p:cond delay="0"/>
                                          </p:stCondLst>
                                        </p:cTn>
                                        <p:tgtEl>
                                          <p:spTgt spid="67"/>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grpId="0" nodeType="afterEffect">
                                  <p:stCondLst>
                                    <p:cond delay="250"/>
                                  </p:stCondLst>
                                  <p:childTnLst>
                                    <p:set>
                                      <p:cBhvr>
                                        <p:cTn id="47" dur="1" fill="hold">
                                          <p:stCondLst>
                                            <p:cond delay="0"/>
                                          </p:stCondLst>
                                        </p:cTn>
                                        <p:tgtEl>
                                          <p:spTgt spid="20"/>
                                        </p:tgtEl>
                                        <p:attrNameLst>
                                          <p:attrName>style.visibility</p:attrName>
                                        </p:attrNameLst>
                                      </p:cBhvr>
                                      <p:to>
                                        <p:strVal val="visible"/>
                                      </p:to>
                                    </p:set>
                                  </p:childTnLst>
                                </p:cTn>
                              </p:par>
                            </p:childTnLst>
                          </p:cTn>
                        </p:par>
                        <p:par>
                          <p:cTn id="48" fill="hold">
                            <p:stCondLst>
                              <p:cond delay="3250"/>
                            </p:stCondLst>
                            <p:childTnLst>
                              <p:par>
                                <p:cTn id="49" presetID="1" presetClass="entr" presetSubtype="0" fill="hold" grpId="0" nodeType="afterEffect">
                                  <p:stCondLst>
                                    <p:cond delay="250"/>
                                  </p:stCondLst>
                                  <p:childTnLst>
                                    <p:set>
                                      <p:cBhvr>
                                        <p:cTn id="50" dur="1" fill="hold">
                                          <p:stCondLst>
                                            <p:cond delay="0"/>
                                          </p:stCondLst>
                                        </p:cTn>
                                        <p:tgtEl>
                                          <p:spTgt spid="68"/>
                                        </p:tgtEl>
                                        <p:attrNameLst>
                                          <p:attrName>style.visibility</p:attrName>
                                        </p:attrNameLst>
                                      </p:cBhvr>
                                      <p:to>
                                        <p:strVal val="visible"/>
                                      </p:to>
                                    </p:set>
                                  </p:childTnLst>
                                </p:cTn>
                              </p:par>
                            </p:childTnLst>
                          </p:cTn>
                        </p:par>
                        <p:par>
                          <p:cTn id="51" fill="hold">
                            <p:stCondLst>
                              <p:cond delay="3500"/>
                            </p:stCondLst>
                            <p:childTnLst>
                              <p:par>
                                <p:cTn id="52" presetID="1" presetClass="entr" presetSubtype="0" fill="hold" grpId="0" nodeType="afterEffect">
                                  <p:stCondLst>
                                    <p:cond delay="250"/>
                                  </p:stCondLst>
                                  <p:childTnLst>
                                    <p:set>
                                      <p:cBhvr>
                                        <p:cTn id="53" dur="1" fill="hold">
                                          <p:stCondLst>
                                            <p:cond delay="0"/>
                                          </p:stCondLst>
                                        </p:cTn>
                                        <p:tgtEl>
                                          <p:spTgt spid="21"/>
                                        </p:tgtEl>
                                        <p:attrNameLst>
                                          <p:attrName>style.visibility</p:attrName>
                                        </p:attrNameLst>
                                      </p:cBhvr>
                                      <p:to>
                                        <p:strVal val="visible"/>
                                      </p:to>
                                    </p:set>
                                  </p:childTnLst>
                                </p:cTn>
                              </p:par>
                            </p:childTnLst>
                          </p:cTn>
                        </p:par>
                        <p:par>
                          <p:cTn id="54" fill="hold">
                            <p:stCondLst>
                              <p:cond delay="3750"/>
                            </p:stCondLst>
                            <p:childTnLst>
                              <p:par>
                                <p:cTn id="55" presetID="1" presetClass="entr" presetSubtype="0" fill="hold" grpId="0" nodeType="afterEffect">
                                  <p:stCondLst>
                                    <p:cond delay="250"/>
                                  </p:stCondLst>
                                  <p:childTnLst>
                                    <p:set>
                                      <p:cBhvr>
                                        <p:cTn id="56" dur="1" fill="hold">
                                          <p:stCondLst>
                                            <p:cond delay="0"/>
                                          </p:stCondLst>
                                        </p:cTn>
                                        <p:tgtEl>
                                          <p:spTgt spid="69"/>
                                        </p:tgtEl>
                                        <p:attrNameLst>
                                          <p:attrName>style.visibility</p:attrName>
                                        </p:attrNameLst>
                                      </p:cBhvr>
                                      <p:to>
                                        <p:strVal val="visible"/>
                                      </p:to>
                                    </p:set>
                                  </p:childTnLst>
                                </p:cTn>
                              </p:par>
                            </p:childTnLst>
                          </p:cTn>
                        </p:par>
                        <p:par>
                          <p:cTn id="57" fill="hold">
                            <p:stCondLst>
                              <p:cond delay="4000"/>
                            </p:stCondLst>
                            <p:childTnLst>
                              <p:par>
                                <p:cTn id="58" presetID="1" presetClass="entr" presetSubtype="0" fill="hold" grpId="0" nodeType="afterEffect">
                                  <p:stCondLst>
                                    <p:cond delay="250"/>
                                  </p:stCondLst>
                                  <p:childTnLst>
                                    <p:set>
                                      <p:cBhvr>
                                        <p:cTn id="59" dur="1" fill="hold">
                                          <p:stCondLst>
                                            <p:cond delay="0"/>
                                          </p:stCondLst>
                                        </p:cTn>
                                        <p:tgtEl>
                                          <p:spTgt spid="70"/>
                                        </p:tgtEl>
                                        <p:attrNameLst>
                                          <p:attrName>style.visibility</p:attrName>
                                        </p:attrNameLst>
                                      </p:cBhvr>
                                      <p:to>
                                        <p:strVal val="visible"/>
                                      </p:to>
                                    </p:set>
                                  </p:childTnLst>
                                </p:cTn>
                              </p:par>
                            </p:childTnLst>
                          </p:cTn>
                        </p:par>
                        <p:par>
                          <p:cTn id="60" fill="hold">
                            <p:stCondLst>
                              <p:cond delay="4250"/>
                            </p:stCondLst>
                            <p:childTnLst>
                              <p:par>
                                <p:cTn id="61" presetID="1" presetClass="entr" presetSubtype="0" fill="hold" nodeType="afterEffect">
                                  <p:stCondLst>
                                    <p:cond delay="250"/>
                                  </p:stCondLst>
                                  <p:childTnLst>
                                    <p:set>
                                      <p:cBhvr>
                                        <p:cTn id="62" dur="1" fill="hold">
                                          <p:stCondLst>
                                            <p:cond delay="0"/>
                                          </p:stCondLst>
                                        </p:cTn>
                                        <p:tgtEl>
                                          <p:spTgt spid="24"/>
                                        </p:tgtEl>
                                        <p:attrNameLst>
                                          <p:attrName>style.visibility</p:attrName>
                                        </p:attrNameLst>
                                      </p:cBhvr>
                                      <p:to>
                                        <p:strVal val="visible"/>
                                      </p:to>
                                    </p:set>
                                  </p:childTnLst>
                                </p:cTn>
                              </p:par>
                            </p:childTnLst>
                          </p:cTn>
                        </p:par>
                        <p:par>
                          <p:cTn id="63" fill="hold">
                            <p:stCondLst>
                              <p:cond delay="4500"/>
                            </p:stCondLst>
                            <p:childTnLst>
                              <p:par>
                                <p:cTn id="64" presetID="1" presetClass="entr" presetSubtype="0" fill="hold" grpId="0" nodeType="afterEffect">
                                  <p:stCondLst>
                                    <p:cond delay="250"/>
                                  </p:stCondLst>
                                  <p:childTnLst>
                                    <p:set>
                                      <p:cBhvr>
                                        <p:cTn id="65" dur="1" fill="hold">
                                          <p:stCondLst>
                                            <p:cond delay="0"/>
                                          </p:stCondLst>
                                        </p:cTn>
                                        <p:tgtEl>
                                          <p:spTgt spid="77"/>
                                        </p:tgtEl>
                                        <p:attrNameLst>
                                          <p:attrName>style.visibility</p:attrName>
                                        </p:attrNameLst>
                                      </p:cBhvr>
                                      <p:to>
                                        <p:strVal val="visible"/>
                                      </p:to>
                                    </p:set>
                                  </p:childTnLst>
                                </p:cTn>
                              </p:par>
                            </p:childTnLst>
                          </p:cTn>
                        </p:par>
                        <p:par>
                          <p:cTn id="66" fill="hold">
                            <p:stCondLst>
                              <p:cond delay="4750"/>
                            </p:stCondLst>
                            <p:childTnLst>
                              <p:par>
                                <p:cTn id="67" presetID="1" presetClass="entr" presetSubtype="0" fill="hold" grpId="0" nodeType="afterEffect">
                                  <p:stCondLst>
                                    <p:cond delay="250"/>
                                  </p:stCondLst>
                                  <p:childTnLst>
                                    <p:set>
                                      <p:cBhvr>
                                        <p:cTn id="68" dur="1" fill="hold">
                                          <p:stCondLst>
                                            <p:cond delay="0"/>
                                          </p:stCondLst>
                                        </p:cTn>
                                        <p:tgtEl>
                                          <p:spTgt spid="39"/>
                                        </p:tgtEl>
                                        <p:attrNameLst>
                                          <p:attrName>style.visibility</p:attrName>
                                        </p:attrNameLst>
                                      </p:cBhvr>
                                      <p:to>
                                        <p:strVal val="visible"/>
                                      </p:to>
                                    </p:set>
                                  </p:childTnLst>
                                </p:cTn>
                              </p:par>
                            </p:childTnLst>
                          </p:cTn>
                        </p:par>
                        <p:par>
                          <p:cTn id="69" fill="hold">
                            <p:stCondLst>
                              <p:cond delay="5000"/>
                            </p:stCondLst>
                            <p:childTnLst>
                              <p:par>
                                <p:cTn id="70" presetID="1" presetClass="entr" presetSubtype="0" fill="hold" grpId="0" nodeType="afterEffect">
                                  <p:stCondLst>
                                    <p:cond delay="250"/>
                                  </p:stCondLst>
                                  <p:childTnLst>
                                    <p:set>
                                      <p:cBhvr>
                                        <p:cTn id="71" dur="1" fill="hold">
                                          <p:stCondLst>
                                            <p:cond delay="0"/>
                                          </p:stCondLst>
                                        </p:cTn>
                                        <p:tgtEl>
                                          <p:spTgt spid="71"/>
                                        </p:tgtEl>
                                        <p:attrNameLst>
                                          <p:attrName>style.visibility</p:attrName>
                                        </p:attrNameLst>
                                      </p:cBhvr>
                                      <p:to>
                                        <p:strVal val="visible"/>
                                      </p:to>
                                    </p:set>
                                  </p:childTnLst>
                                </p:cTn>
                              </p:par>
                            </p:childTnLst>
                          </p:cTn>
                        </p:par>
                        <p:par>
                          <p:cTn id="72" fill="hold">
                            <p:stCondLst>
                              <p:cond delay="5250"/>
                            </p:stCondLst>
                            <p:childTnLst>
                              <p:par>
                                <p:cTn id="73" presetID="1" presetClass="entr" presetSubtype="0" fill="hold" grpId="0" nodeType="afterEffect">
                                  <p:stCondLst>
                                    <p:cond delay="250"/>
                                  </p:stCondLst>
                                  <p:childTnLst>
                                    <p:set>
                                      <p:cBhvr>
                                        <p:cTn id="74" dur="1" fill="hold">
                                          <p:stCondLst>
                                            <p:cond delay="0"/>
                                          </p:stCondLst>
                                        </p:cTn>
                                        <p:tgtEl>
                                          <p:spTgt spid="72"/>
                                        </p:tgtEl>
                                        <p:attrNameLst>
                                          <p:attrName>style.visibility</p:attrName>
                                        </p:attrNameLst>
                                      </p:cBhvr>
                                      <p:to>
                                        <p:strVal val="visible"/>
                                      </p:to>
                                    </p:set>
                                  </p:childTnLst>
                                </p:cTn>
                              </p:par>
                            </p:childTnLst>
                          </p:cTn>
                        </p:par>
                        <p:par>
                          <p:cTn id="75" fill="hold">
                            <p:stCondLst>
                              <p:cond delay="5500"/>
                            </p:stCondLst>
                            <p:childTnLst>
                              <p:par>
                                <p:cTn id="76" presetID="1" presetClass="entr" presetSubtype="0" fill="hold" nodeType="afterEffect">
                                  <p:stCondLst>
                                    <p:cond delay="250"/>
                                  </p:stCondLst>
                                  <p:childTnLst>
                                    <p:set>
                                      <p:cBhvr>
                                        <p:cTn id="77" dur="1" fill="hold">
                                          <p:stCondLst>
                                            <p:cond delay="0"/>
                                          </p:stCondLst>
                                        </p:cTn>
                                        <p:tgtEl>
                                          <p:spTgt spid="29"/>
                                        </p:tgtEl>
                                        <p:attrNameLst>
                                          <p:attrName>style.visibility</p:attrName>
                                        </p:attrNameLst>
                                      </p:cBhvr>
                                      <p:to>
                                        <p:strVal val="visible"/>
                                      </p:to>
                                    </p:set>
                                  </p:childTnLst>
                                </p:cTn>
                              </p:par>
                            </p:childTnLst>
                          </p:cTn>
                        </p:par>
                        <p:par>
                          <p:cTn id="78" fill="hold">
                            <p:stCondLst>
                              <p:cond delay="5750"/>
                            </p:stCondLst>
                            <p:childTnLst>
                              <p:par>
                                <p:cTn id="79" presetID="1" presetClass="entr" presetSubtype="0" fill="hold" grpId="0" nodeType="afterEffect">
                                  <p:stCondLst>
                                    <p:cond delay="250"/>
                                  </p:stCondLst>
                                  <p:childTnLst>
                                    <p:set>
                                      <p:cBhvr>
                                        <p:cTn id="80" dur="1" fill="hold">
                                          <p:stCondLst>
                                            <p:cond delay="0"/>
                                          </p:stCondLst>
                                        </p:cTn>
                                        <p:tgtEl>
                                          <p:spTgt spid="78"/>
                                        </p:tgtEl>
                                        <p:attrNameLst>
                                          <p:attrName>style.visibility</p:attrName>
                                        </p:attrNameLst>
                                      </p:cBhvr>
                                      <p:to>
                                        <p:strVal val="visible"/>
                                      </p:to>
                                    </p:set>
                                  </p:childTnLst>
                                </p:cTn>
                              </p:par>
                            </p:childTnLst>
                          </p:cTn>
                        </p:par>
                        <p:par>
                          <p:cTn id="81" fill="hold">
                            <p:stCondLst>
                              <p:cond delay="6000"/>
                            </p:stCondLst>
                            <p:childTnLst>
                              <p:par>
                                <p:cTn id="82" presetID="1" presetClass="entr" presetSubtype="0" fill="hold" grpId="0" nodeType="afterEffect">
                                  <p:stCondLst>
                                    <p:cond delay="250"/>
                                  </p:stCondLst>
                                  <p:childTnLst>
                                    <p:set>
                                      <p:cBhvr>
                                        <p:cTn id="83" dur="1" fill="hold">
                                          <p:stCondLst>
                                            <p:cond delay="0"/>
                                          </p:stCondLst>
                                        </p:cTn>
                                        <p:tgtEl>
                                          <p:spTgt spid="40"/>
                                        </p:tgtEl>
                                        <p:attrNameLst>
                                          <p:attrName>style.visibility</p:attrName>
                                        </p:attrNameLst>
                                      </p:cBhvr>
                                      <p:to>
                                        <p:strVal val="visible"/>
                                      </p:to>
                                    </p:set>
                                  </p:childTnLst>
                                </p:cTn>
                              </p:par>
                            </p:childTnLst>
                          </p:cTn>
                        </p:par>
                        <p:par>
                          <p:cTn id="84" fill="hold">
                            <p:stCondLst>
                              <p:cond delay="6250"/>
                            </p:stCondLst>
                            <p:childTnLst>
                              <p:par>
                                <p:cTn id="85" presetID="1" presetClass="entr" presetSubtype="0" fill="hold" grpId="0" nodeType="afterEffect">
                                  <p:stCondLst>
                                    <p:cond delay="250"/>
                                  </p:stCondLst>
                                  <p:childTnLst>
                                    <p:set>
                                      <p:cBhvr>
                                        <p:cTn id="86" dur="1" fill="hold">
                                          <p:stCondLst>
                                            <p:cond delay="0"/>
                                          </p:stCondLst>
                                        </p:cTn>
                                        <p:tgtEl>
                                          <p:spTgt spid="73"/>
                                        </p:tgtEl>
                                        <p:attrNameLst>
                                          <p:attrName>style.visibility</p:attrName>
                                        </p:attrNameLst>
                                      </p:cBhvr>
                                      <p:to>
                                        <p:strVal val="visible"/>
                                      </p:to>
                                    </p:set>
                                  </p:childTnLst>
                                </p:cTn>
                              </p:par>
                            </p:childTnLst>
                          </p:cTn>
                        </p:par>
                        <p:par>
                          <p:cTn id="87" fill="hold">
                            <p:stCondLst>
                              <p:cond delay="6500"/>
                            </p:stCondLst>
                            <p:childTnLst>
                              <p:par>
                                <p:cTn id="88" presetID="1" presetClass="entr" presetSubtype="0" fill="hold" grpId="0" nodeType="afterEffect">
                                  <p:stCondLst>
                                    <p:cond delay="250"/>
                                  </p:stCondLst>
                                  <p:childTnLst>
                                    <p:set>
                                      <p:cBhvr>
                                        <p:cTn id="89" dur="1" fill="hold">
                                          <p:stCondLst>
                                            <p:cond delay="0"/>
                                          </p:stCondLst>
                                        </p:cTn>
                                        <p:tgtEl>
                                          <p:spTgt spid="74"/>
                                        </p:tgtEl>
                                        <p:attrNameLst>
                                          <p:attrName>style.visibility</p:attrName>
                                        </p:attrNameLst>
                                      </p:cBhvr>
                                      <p:to>
                                        <p:strVal val="visible"/>
                                      </p:to>
                                    </p:set>
                                  </p:childTnLst>
                                </p:cTn>
                              </p:par>
                            </p:childTnLst>
                          </p:cTn>
                        </p:par>
                        <p:par>
                          <p:cTn id="90" fill="hold">
                            <p:stCondLst>
                              <p:cond delay="6750"/>
                            </p:stCondLst>
                            <p:childTnLst>
                              <p:par>
                                <p:cTn id="91" presetID="1" presetClass="entr" presetSubtype="0" fill="hold" nodeType="afterEffect">
                                  <p:stCondLst>
                                    <p:cond delay="250"/>
                                  </p:stCondLst>
                                  <p:childTnLst>
                                    <p:set>
                                      <p:cBhvr>
                                        <p:cTn id="92" dur="1" fill="hold">
                                          <p:stCondLst>
                                            <p:cond delay="0"/>
                                          </p:stCondLst>
                                        </p:cTn>
                                        <p:tgtEl>
                                          <p:spTgt spid="34"/>
                                        </p:tgtEl>
                                        <p:attrNameLst>
                                          <p:attrName>style.visibility</p:attrName>
                                        </p:attrNameLst>
                                      </p:cBhvr>
                                      <p:to>
                                        <p:strVal val="visible"/>
                                      </p:to>
                                    </p:set>
                                  </p:childTnLst>
                                </p:cTn>
                              </p:par>
                            </p:childTnLst>
                          </p:cTn>
                        </p:par>
                        <p:par>
                          <p:cTn id="93" fill="hold">
                            <p:stCondLst>
                              <p:cond delay="7000"/>
                            </p:stCondLst>
                            <p:childTnLst>
                              <p:par>
                                <p:cTn id="94" presetID="1" presetClass="entr" presetSubtype="0" fill="hold" grpId="0" nodeType="afterEffect">
                                  <p:stCondLst>
                                    <p:cond delay="250"/>
                                  </p:stCondLst>
                                  <p:childTnLst>
                                    <p:set>
                                      <p:cBhvr>
                                        <p:cTn id="95" dur="1" fill="hold">
                                          <p:stCondLst>
                                            <p:cond delay="0"/>
                                          </p:stCondLst>
                                        </p:cTn>
                                        <p:tgtEl>
                                          <p:spTgt spid="75"/>
                                        </p:tgtEl>
                                        <p:attrNameLst>
                                          <p:attrName>style.visibility</p:attrName>
                                        </p:attrNameLst>
                                      </p:cBhvr>
                                      <p:to>
                                        <p:strVal val="visible"/>
                                      </p:to>
                                    </p:set>
                                  </p:childTnLst>
                                </p:cTn>
                              </p:par>
                            </p:childTnLst>
                          </p:cTn>
                        </p:par>
                        <p:par>
                          <p:cTn id="96" fill="hold">
                            <p:stCondLst>
                              <p:cond delay="7250"/>
                            </p:stCondLst>
                            <p:childTnLst>
                              <p:par>
                                <p:cTn id="97" presetID="1" presetClass="entr" presetSubtype="0" fill="hold" grpId="0" nodeType="afterEffect">
                                  <p:stCondLst>
                                    <p:cond delay="250"/>
                                  </p:stCondLst>
                                  <p:childTnLst>
                                    <p:set>
                                      <p:cBhvr>
                                        <p:cTn id="98" dur="1" fill="hold">
                                          <p:stCondLst>
                                            <p:cond delay="0"/>
                                          </p:stCondLst>
                                        </p:cTn>
                                        <p:tgtEl>
                                          <p:spTgt spid="76"/>
                                        </p:tgtEl>
                                        <p:attrNameLst>
                                          <p:attrName>style.visibility</p:attrName>
                                        </p:attrNameLst>
                                      </p:cBhvr>
                                      <p:to>
                                        <p:strVal val="visible"/>
                                      </p:to>
                                    </p:set>
                                  </p:childTnLst>
                                </p:cTn>
                              </p:par>
                            </p:childTnLst>
                          </p:cTn>
                        </p:par>
                        <p:par>
                          <p:cTn id="99" fill="hold">
                            <p:stCondLst>
                              <p:cond delay="7500"/>
                            </p:stCondLst>
                            <p:childTnLst>
                              <p:par>
                                <p:cTn id="100" presetID="1" presetClass="entr" presetSubtype="0" fill="hold" nodeType="afterEffect">
                                  <p:stCondLst>
                                    <p:cond delay="250"/>
                                  </p:stCondLst>
                                  <p:childTnLst>
                                    <p:set>
                                      <p:cBhvr>
                                        <p:cTn id="101" dur="1" fill="hold">
                                          <p:stCondLst>
                                            <p:cond delay="0"/>
                                          </p:stCondLst>
                                        </p:cTn>
                                        <p:tgtEl>
                                          <p:spTgt spid="41"/>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8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81"/>
                                        </p:tgtEl>
                                        <p:attrNameLst>
                                          <p:attrName>style.visibility</p:attrName>
                                        </p:attrNameLst>
                                      </p:cBhvr>
                                      <p:to>
                                        <p:strVal val="visible"/>
                                      </p:to>
                                    </p:set>
                                  </p:childTnLst>
                                </p:cTn>
                              </p:par>
                              <p:par>
                                <p:cTn id="110" presetID="42" presetClass="path" presetSubtype="0" repeatCount="indefinite" accel="50000" decel="50000" fill="hold" nodeType="withEffect">
                                  <p:stCondLst>
                                    <p:cond delay="0"/>
                                  </p:stCondLst>
                                  <p:endCondLst>
                                    <p:cond evt="onNext" delay="0">
                                      <p:tgtEl>
                                        <p:sldTgt/>
                                      </p:tgtEl>
                                    </p:cond>
                                  </p:endCondLst>
                                  <p:childTnLst>
                                    <p:animMotion origin="layout" path="M 0.0793 1.11111E-6 L 0.81563 -0.00278 " pathEditMode="relative" rAng="0" ptsTypes="AA">
                                      <p:cBhvr>
                                        <p:cTn id="111" dur="2000" fill="hold"/>
                                        <p:tgtEl>
                                          <p:spTgt spid="61"/>
                                        </p:tgtEl>
                                        <p:attrNameLst>
                                          <p:attrName>ppt_x</p:attrName>
                                          <p:attrName>ppt_y</p:attrName>
                                        </p:attrNameLst>
                                      </p:cBhvr>
                                      <p:rCtr x="36810" y="-139"/>
                                    </p:animMotion>
                                  </p:childTnLst>
                                </p:cTn>
                              </p:par>
                              <p:par>
                                <p:cTn id="112" presetID="42" presetClass="path" presetSubtype="0" repeatCount="indefinite" accel="50000" decel="50000" fill="hold" nodeType="withEffect">
                                  <p:stCondLst>
                                    <p:cond delay="2000"/>
                                  </p:stCondLst>
                                  <p:childTnLst>
                                    <p:animMotion origin="layout" path="M 1.45833E-6 -4.07407E-6 L -0.5849 0.00024 " pathEditMode="relative" rAng="0" ptsTypes="AA">
                                      <p:cBhvr>
                                        <p:cTn id="113" dur="2000" fill="hold"/>
                                        <p:tgtEl>
                                          <p:spTgt spid="62"/>
                                        </p:tgtEl>
                                        <p:attrNameLst>
                                          <p:attrName>ppt_x</p:attrName>
                                          <p:attrName>ppt_y</p:attrName>
                                        </p:attrNameLst>
                                      </p:cBhvr>
                                      <p:rCtr x="-29245" y="0"/>
                                    </p:animMotion>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86"/>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8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8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9" grpId="1" animBg="1"/>
      <p:bldP spid="20" grpId="0" animBg="1"/>
      <p:bldP spid="21" grpId="0" animBg="1"/>
      <p:bldP spid="22" grpId="0" animBg="1"/>
      <p:bldP spid="23" grpId="0" animBg="1"/>
      <p:bldP spid="39" grpId="0" animBg="1"/>
      <p:bldP spid="40" grpId="0" animBg="1"/>
      <p:bldP spid="63" grpId="0" animBg="1"/>
      <p:bldP spid="64" grpId="0" animBg="1"/>
      <p:bldP spid="65" grpId="0" animBg="1"/>
      <p:bldP spid="66" grpId="0" animBg="1"/>
      <p:bldP spid="66" grpId="1"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4" grpId="0" animBg="1"/>
      <p:bldP spid="86" grpId="0"/>
      <p:bldP spid="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BFB"/>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RD8200G</a:t>
            </a:r>
            <a:endParaRPr lang="en-GB" dirty="0"/>
          </a:p>
        </p:txBody>
      </p:sp>
      <p:sp>
        <p:nvSpPr>
          <p:cNvPr id="17" name="Text Placeholder 4"/>
          <p:cNvSpPr>
            <a:spLocks noGrp="1"/>
          </p:cNvSpPr>
          <p:nvPr>
            <p:ph type="body" idx="10"/>
          </p:nvPr>
        </p:nvSpPr>
        <p:spPr>
          <a:xfrm>
            <a:off x="358776" y="967422"/>
            <a:ext cx="2564728" cy="553085"/>
          </a:xfrm>
          <a:prstGeom prst="rect">
            <a:avLst/>
          </a:prstGeom>
          <a:noFill/>
          <a:ln w="0" cmpd="sng">
            <a:noFill/>
            <a:prstDash val="solid"/>
          </a:ln>
        </p:spPr>
        <p:txBody>
          <a:bodyPr vert="horz" lIns="0" tIns="0" rIns="0" bIns="0" anchor="t"/>
          <a:lstStyle/>
          <a:p>
            <a:pPr marL="0" marR="0" indent="0" algn="l">
              <a:lnSpc>
                <a:spcPts val="2100"/>
              </a:lnSpc>
              <a:spcAft>
                <a:spcPts val="0"/>
              </a:spcAft>
            </a:pPr>
            <a:r>
              <a:rPr lang="en-US" sz="1400" spc="-10" dirty="0">
                <a:solidFill>
                  <a:schemeClr val="accent1"/>
                </a:solidFill>
              </a:rPr>
              <a:t>When damage prevention </a:t>
            </a:r>
            <a:endParaRPr lang="en-US" sz="1400" spc="-10" dirty="0" smtClean="0">
              <a:solidFill>
                <a:schemeClr val="accent1"/>
              </a:solidFill>
            </a:endParaRPr>
          </a:p>
          <a:p>
            <a:pPr marL="0" marR="0" indent="0" algn="l">
              <a:lnSpc>
                <a:spcPts val="2100"/>
              </a:lnSpc>
              <a:spcAft>
                <a:spcPts val="0"/>
              </a:spcAft>
            </a:pPr>
            <a:r>
              <a:rPr lang="en-US" sz="1400" spc="-10" dirty="0" smtClean="0">
                <a:solidFill>
                  <a:schemeClr val="accent1"/>
                </a:solidFill>
              </a:rPr>
              <a:t>is </a:t>
            </a:r>
            <a:r>
              <a:rPr lang="en-US" sz="1400" spc="-10" dirty="0">
                <a:solidFill>
                  <a:schemeClr val="accent1"/>
                </a:solidFill>
              </a:rPr>
              <a:t>at the heart </a:t>
            </a:r>
            <a:r>
              <a:rPr lang="en-US" sz="1400" spc="0" dirty="0" smtClean="0">
                <a:solidFill>
                  <a:schemeClr val="accent1"/>
                </a:solidFill>
              </a:rPr>
              <a:t>of </a:t>
            </a:r>
            <a:r>
              <a:rPr lang="en-US" sz="1400" spc="0" dirty="0">
                <a:solidFill>
                  <a:schemeClr val="accent1"/>
                </a:solidFill>
              </a:rPr>
              <a:t>what you do </a:t>
            </a:r>
          </a:p>
        </p:txBody>
      </p:sp>
      <p:sp>
        <p:nvSpPr>
          <p:cNvPr id="18" name="Text Placeholder 9"/>
          <p:cNvSpPr>
            <a:spLocks noGrp="1"/>
          </p:cNvSpPr>
          <p:nvPr>
            <p:ph type="body" idx="10"/>
          </p:nvPr>
        </p:nvSpPr>
        <p:spPr>
          <a:xfrm>
            <a:off x="7028502" y="860603"/>
            <a:ext cx="1762125" cy="1851660"/>
          </a:xfrm>
          <a:prstGeom prst="rect">
            <a:avLst/>
          </a:prstGeom>
          <a:solidFill>
            <a:srgbClr val="E58D28"/>
          </a:solidFill>
          <a:ln w="0" cmpd="sng">
            <a:noFill/>
            <a:prstDash val="solid"/>
          </a:ln>
        </p:spPr>
        <p:txBody>
          <a:bodyPr vert="horz" lIns="0" tIns="0" rIns="0" bIns="0" anchor="t"/>
          <a:lstStyle/>
          <a:p>
            <a:pPr marL="36000" marR="0" indent="0" algn="l">
              <a:lnSpc>
                <a:spcPts val="1600"/>
              </a:lnSpc>
              <a:spcBef>
                <a:spcPts val="300"/>
              </a:spcBef>
            </a:pPr>
            <a:r>
              <a:rPr lang="en-US" sz="1000" b="1" spc="-5" dirty="0">
                <a:solidFill>
                  <a:srgbClr val="FAFBFB"/>
                </a:solidFill>
                <a:latin typeface="Arial" panose="02020603050405020304" pitchFamily="2"/>
              </a:rPr>
              <a:t>Reduction of damage to buried infrastructure contributes to: </a:t>
            </a:r>
          </a:p>
          <a:p>
            <a:pPr marL="36000" marR="0" indent="137160" algn="l">
              <a:lnSpc>
                <a:spcPts val="1400"/>
              </a:lnSpc>
              <a:spcBef>
                <a:spcPts val="300"/>
              </a:spcBef>
              <a:buFont typeface="Symbol"/>
              <a:buChar char="·"/>
            </a:pPr>
            <a:r>
              <a:rPr lang="en-US" spc="0" dirty="0">
                <a:solidFill>
                  <a:srgbClr val="FAFBFB"/>
                </a:solidFill>
                <a:latin typeface="Arial" panose="02020603050405020304" pitchFamily="2"/>
              </a:rPr>
              <a:t>Increased safety </a:t>
            </a:r>
          </a:p>
          <a:p>
            <a:pPr marL="36000" marR="0" indent="137160" algn="l">
              <a:lnSpc>
                <a:spcPts val="1400"/>
              </a:lnSpc>
              <a:spcBef>
                <a:spcPts val="300"/>
              </a:spcBef>
              <a:buFont typeface="Symbol"/>
              <a:buChar char="·"/>
            </a:pPr>
            <a:r>
              <a:rPr lang="en-US" spc="-15" dirty="0">
                <a:solidFill>
                  <a:srgbClr val="FAFBFB"/>
                </a:solidFill>
                <a:latin typeface="Arial" panose="02020603050405020304" pitchFamily="2"/>
              </a:rPr>
              <a:t>Improved service integrity </a:t>
            </a:r>
          </a:p>
          <a:p>
            <a:pPr marL="36000" marR="0" indent="137160" algn="l">
              <a:lnSpc>
                <a:spcPts val="1400"/>
              </a:lnSpc>
              <a:spcBef>
                <a:spcPts val="300"/>
              </a:spcBef>
              <a:buFont typeface="Symbol"/>
              <a:buChar char="·"/>
            </a:pPr>
            <a:r>
              <a:rPr lang="en-US" spc="0" dirty="0">
                <a:solidFill>
                  <a:srgbClr val="FAFBFB"/>
                </a:solidFill>
                <a:latin typeface="Arial" panose="02020603050405020304" pitchFamily="2"/>
              </a:rPr>
              <a:t>Better cost control </a:t>
            </a:r>
          </a:p>
          <a:p>
            <a:pPr marL="36000" marR="0" indent="137160" algn="l">
              <a:lnSpc>
                <a:spcPts val="1400"/>
              </a:lnSpc>
              <a:spcBef>
                <a:spcPts val="300"/>
              </a:spcBef>
              <a:buFont typeface="Symbol"/>
              <a:buChar char="·"/>
            </a:pPr>
            <a:r>
              <a:rPr lang="en-US" spc="-15" dirty="0">
                <a:solidFill>
                  <a:srgbClr val="FAFBFB"/>
                </a:solidFill>
                <a:latin typeface="Arial" panose="02020603050405020304" pitchFamily="2"/>
              </a:rPr>
              <a:t>Lower insurance liabilities </a:t>
            </a:r>
          </a:p>
          <a:p>
            <a:pPr marL="36000" marR="0" indent="137160" algn="l">
              <a:lnSpc>
                <a:spcPts val="1400"/>
              </a:lnSpc>
              <a:spcBef>
                <a:spcPts val="300"/>
              </a:spcBef>
              <a:buFont typeface="Symbol"/>
              <a:buChar char="·"/>
            </a:pPr>
            <a:r>
              <a:rPr lang="en-US" spc="0" dirty="0">
                <a:solidFill>
                  <a:srgbClr val="FAFBFB"/>
                </a:solidFill>
                <a:latin typeface="Arial" panose="02020603050405020304" pitchFamily="2"/>
              </a:rPr>
              <a:t>Enhanced reputation </a:t>
            </a:r>
          </a:p>
        </p:txBody>
      </p:sp>
      <p:sp>
        <p:nvSpPr>
          <p:cNvPr id="19" name="Date Placeholder 18"/>
          <p:cNvSpPr>
            <a:spLocks noGrp="1"/>
          </p:cNvSpPr>
          <p:nvPr>
            <p:ph type="dt" sz="half" idx="10"/>
          </p:nvPr>
        </p:nvSpPr>
        <p:spPr/>
        <p:txBody>
          <a:bodyPr/>
          <a:lstStyle/>
          <a:p>
            <a:fld id="{D7889A62-0F9C-4410-A2EA-F0181293D02D}" type="datetime4">
              <a:rPr lang="en-US" smtClean="0"/>
              <a:t>January 27, 2021</a:t>
            </a:fld>
            <a:endParaRPr lang="en-US"/>
          </a:p>
        </p:txBody>
      </p:sp>
      <p:sp>
        <p:nvSpPr>
          <p:cNvPr id="20" name="Footer Placeholder 19"/>
          <p:cNvSpPr>
            <a:spLocks noGrp="1"/>
          </p:cNvSpPr>
          <p:nvPr>
            <p:ph type="ftr" sz="quarter" idx="11"/>
          </p:nvPr>
        </p:nvSpPr>
        <p:spPr/>
        <p:txBody>
          <a:bodyPr/>
          <a:lstStyle/>
          <a:p>
            <a:r>
              <a:rPr lang="en-GB" smtClean="0"/>
              <a:t>Copyright © 2020 SPX Radiodetection. All rights reserved.</a:t>
            </a:r>
            <a:endParaRPr lang="en-US" dirty="0"/>
          </a:p>
        </p:txBody>
      </p:sp>
      <p:sp>
        <p:nvSpPr>
          <p:cNvPr id="21" name="Slide Number Placeholder 20"/>
          <p:cNvSpPr>
            <a:spLocks noGrp="1"/>
          </p:cNvSpPr>
          <p:nvPr>
            <p:ph type="sldNum" sz="quarter" idx="12"/>
          </p:nvPr>
        </p:nvSpPr>
        <p:spPr/>
        <p:txBody>
          <a:bodyPr/>
          <a:lstStyle/>
          <a:p>
            <a:fld id="{0A0F11D4-4D2F-B044-AC58-2D9204F8F0F5}" type="slidenum">
              <a:rPr lang="en-US" smtClean="0"/>
              <a:pPr/>
              <a:t>15</a:t>
            </a:fld>
            <a:endParaRPr lang="en-US"/>
          </a:p>
        </p:txBody>
      </p:sp>
      <p:sp>
        <p:nvSpPr>
          <p:cNvPr id="22" name="Text Placeholder 5"/>
          <p:cNvSpPr>
            <a:spLocks noGrp="1"/>
          </p:cNvSpPr>
          <p:nvPr>
            <p:ph type="body" idx="10"/>
          </p:nvPr>
        </p:nvSpPr>
        <p:spPr>
          <a:xfrm>
            <a:off x="365759" y="1694386"/>
            <a:ext cx="2603071" cy="709930"/>
          </a:xfrm>
          <a:prstGeom prst="rect">
            <a:avLst/>
          </a:prstGeom>
          <a:noFill/>
          <a:ln w="0" cmpd="sng">
            <a:noFill/>
            <a:prstDash val="solid"/>
          </a:ln>
        </p:spPr>
        <p:txBody>
          <a:bodyPr vert="horz" lIns="0" tIns="0" rIns="0" bIns="0" anchor="t"/>
          <a:lstStyle/>
          <a:p>
            <a:pPr marL="0" marR="0" indent="0" algn="l">
              <a:lnSpc>
                <a:spcPts val="1400"/>
              </a:lnSpc>
              <a:spcAft>
                <a:spcPts val="0"/>
              </a:spcAft>
            </a:pPr>
            <a:r>
              <a:rPr lang="en-US" sz="1200" b="0" spc="0" dirty="0">
                <a:solidFill>
                  <a:schemeClr val="tx1"/>
                </a:solidFill>
                <a:latin typeface="Arial" panose="02020603050405020304" pitchFamily="2"/>
              </a:rPr>
              <a:t>Preventing damages to buried infrastructure is one of the biggest challenges for industry professionals. </a:t>
            </a:r>
          </a:p>
        </p:txBody>
      </p:sp>
      <p:sp>
        <p:nvSpPr>
          <p:cNvPr id="23" name="Text Placeholder 6"/>
          <p:cNvSpPr>
            <a:spLocks noGrp="1"/>
          </p:cNvSpPr>
          <p:nvPr>
            <p:ph type="body" idx="10"/>
          </p:nvPr>
        </p:nvSpPr>
        <p:spPr>
          <a:xfrm>
            <a:off x="3831124" y="1008587"/>
            <a:ext cx="2744180" cy="1398186"/>
          </a:xfrm>
          <a:prstGeom prst="rect">
            <a:avLst/>
          </a:prstGeom>
          <a:noFill/>
          <a:ln w="0" cmpd="sng">
            <a:noFill/>
            <a:prstDash val="solid"/>
          </a:ln>
        </p:spPr>
        <p:txBody>
          <a:bodyPr vert="horz" lIns="0" tIns="0" rIns="0" bIns="0" anchor="t"/>
          <a:lstStyle/>
          <a:p>
            <a:pPr marL="0" marR="0" indent="0" algn="l">
              <a:lnSpc>
                <a:spcPts val="1400"/>
              </a:lnSpc>
              <a:spcAft>
                <a:spcPts val="0"/>
              </a:spcAft>
            </a:pPr>
            <a:r>
              <a:rPr lang="en-US" sz="1600" b="1" spc="-30" dirty="0">
                <a:solidFill>
                  <a:srgbClr val="08263F"/>
                </a:solidFill>
                <a:latin typeface="Arial" panose="02020603050405020304" pitchFamily="2"/>
              </a:rPr>
              <a:t>Follow these three steps: </a:t>
            </a:r>
            <a:endParaRPr lang="en-US" sz="1600" b="1" spc="-30" dirty="0" smtClean="0">
              <a:solidFill>
                <a:srgbClr val="08263F"/>
              </a:solidFill>
              <a:latin typeface="Arial" panose="02020603050405020304" pitchFamily="2"/>
            </a:endParaRPr>
          </a:p>
          <a:p>
            <a:pPr marL="0" marR="0" indent="0" algn="l">
              <a:lnSpc>
                <a:spcPts val="1400"/>
              </a:lnSpc>
              <a:spcAft>
                <a:spcPts val="0"/>
              </a:spcAft>
            </a:pPr>
            <a:endParaRPr lang="en-US" sz="1600" b="1" spc="-30" dirty="0">
              <a:solidFill>
                <a:srgbClr val="08263F"/>
              </a:solidFill>
              <a:latin typeface="Arial" panose="02020603050405020304" pitchFamily="2"/>
            </a:endParaRPr>
          </a:p>
          <a:p>
            <a:pPr marL="0" marR="0" indent="0" algn="l">
              <a:lnSpc>
                <a:spcPts val="1200"/>
              </a:lnSpc>
              <a:spcBef>
                <a:spcPts val="985"/>
              </a:spcBef>
              <a:spcAft>
                <a:spcPts val="0"/>
              </a:spcAft>
            </a:pPr>
            <a:r>
              <a:rPr lang="en-US" sz="1400" b="1" spc="-55" dirty="0">
                <a:solidFill>
                  <a:srgbClr val="05437C"/>
                </a:solidFill>
                <a:latin typeface="Arial" panose="02020603050405020304" pitchFamily="2"/>
              </a:rPr>
              <a:t>Use the best available technology </a:t>
            </a:r>
          </a:p>
          <a:p>
            <a:pPr marL="0" marR="0" indent="0" algn="l">
              <a:lnSpc>
                <a:spcPts val="1300"/>
              </a:lnSpc>
              <a:spcBef>
                <a:spcPts val="430"/>
              </a:spcBef>
              <a:spcAft>
                <a:spcPts val="0"/>
              </a:spcAft>
            </a:pPr>
            <a:r>
              <a:rPr lang="en-US" sz="1100" b="0" spc="0" dirty="0">
                <a:solidFill>
                  <a:schemeClr val="tx1"/>
                </a:solidFill>
                <a:latin typeface="Arial" panose="02020603050405020304" pitchFamily="2"/>
              </a:rPr>
              <a:t>The RD8200G is our most advanced locator. It enables technicians to carry out their job correctly and efficiently, regardless of </a:t>
            </a:r>
            <a:r>
              <a:rPr lang="en-US" sz="1100" b="0" spc="0" dirty="0" smtClean="0">
                <a:solidFill>
                  <a:schemeClr val="tx1"/>
                </a:solidFill>
                <a:latin typeface="Arial" panose="02020603050405020304" pitchFamily="2"/>
              </a:rPr>
              <a:t>complexity</a:t>
            </a:r>
            <a:endParaRPr lang="en-US" sz="1100" b="0" spc="0" dirty="0">
              <a:solidFill>
                <a:schemeClr val="tx1"/>
              </a:solidFill>
              <a:latin typeface="Arial" panose="02020603050405020304" pitchFamily="2"/>
            </a:endParaRPr>
          </a:p>
        </p:txBody>
      </p:sp>
      <p:sp>
        <p:nvSpPr>
          <p:cNvPr id="24" name="Text Placeholder 7"/>
          <p:cNvSpPr>
            <a:spLocks noGrp="1"/>
          </p:cNvSpPr>
          <p:nvPr>
            <p:ph type="body" idx="10"/>
          </p:nvPr>
        </p:nvSpPr>
        <p:spPr>
          <a:xfrm>
            <a:off x="3831124" y="2563743"/>
            <a:ext cx="2689408" cy="1050925"/>
          </a:xfrm>
          <a:prstGeom prst="rect">
            <a:avLst/>
          </a:prstGeom>
          <a:noFill/>
          <a:ln w="0" cmpd="sng">
            <a:noFill/>
            <a:prstDash val="solid"/>
          </a:ln>
        </p:spPr>
        <p:txBody>
          <a:bodyPr vert="horz" lIns="0" tIns="0" rIns="0" bIns="0" anchor="t"/>
          <a:lstStyle/>
          <a:p>
            <a:pPr marL="0" marR="0" indent="0" algn="l">
              <a:lnSpc>
                <a:spcPts val="1300"/>
              </a:lnSpc>
              <a:spcAft>
                <a:spcPts val="0"/>
              </a:spcAft>
            </a:pPr>
            <a:r>
              <a:rPr lang="en-US" sz="1400" b="1" spc="0" dirty="0">
                <a:solidFill>
                  <a:srgbClr val="05437C"/>
                </a:solidFill>
                <a:latin typeface="Arial" panose="02020603050405020304" pitchFamily="2"/>
              </a:rPr>
              <a:t>Give your technicians </a:t>
            </a:r>
            <a:r>
              <a:rPr sz="1000" dirty="0"/>
              <a:t/>
            </a:r>
            <a:br>
              <a:rPr sz="1000" dirty="0"/>
            </a:br>
            <a:r>
              <a:rPr lang="en-US" sz="1400" b="1" spc="0" dirty="0">
                <a:solidFill>
                  <a:srgbClr val="05437C"/>
                </a:solidFill>
                <a:latin typeface="Arial" panose="02020603050405020304" pitchFamily="2"/>
              </a:rPr>
              <a:t>expert training </a:t>
            </a:r>
          </a:p>
          <a:p>
            <a:pPr marL="0" marR="0" indent="0" algn="l">
              <a:lnSpc>
                <a:spcPts val="1300"/>
              </a:lnSpc>
              <a:spcBef>
                <a:spcPts val="455"/>
              </a:spcBef>
              <a:spcAft>
                <a:spcPts val="0"/>
              </a:spcAft>
            </a:pPr>
            <a:r>
              <a:rPr lang="en-US" sz="1100" b="0" spc="0" dirty="0">
                <a:solidFill>
                  <a:schemeClr val="tx1"/>
                </a:solidFill>
                <a:latin typeface="Arial" panose="02020603050405020304" pitchFamily="2"/>
              </a:rPr>
              <a:t>Our comprehensive training programs can be tailored to your specific needs to ensure operators are fully </a:t>
            </a:r>
            <a:r>
              <a:rPr lang="en-US" sz="1100" b="0" spc="0" dirty="0" smtClean="0">
                <a:solidFill>
                  <a:schemeClr val="tx1"/>
                </a:solidFill>
                <a:latin typeface="Arial" panose="02020603050405020304" pitchFamily="2"/>
              </a:rPr>
              <a:t>proficient </a:t>
            </a:r>
            <a:endParaRPr lang="en-US" sz="1100" b="0" spc="0" dirty="0">
              <a:solidFill>
                <a:schemeClr val="tx1"/>
              </a:solidFill>
              <a:latin typeface="Arial" panose="02020603050405020304" pitchFamily="2"/>
            </a:endParaRPr>
          </a:p>
        </p:txBody>
      </p:sp>
      <p:sp>
        <p:nvSpPr>
          <p:cNvPr id="25" name="Text Placeholder 8"/>
          <p:cNvSpPr>
            <a:spLocks noGrp="1"/>
          </p:cNvSpPr>
          <p:nvPr>
            <p:ph type="body" idx="10"/>
          </p:nvPr>
        </p:nvSpPr>
        <p:spPr>
          <a:xfrm>
            <a:off x="3831124" y="3771638"/>
            <a:ext cx="2854291" cy="706755"/>
          </a:xfrm>
          <a:prstGeom prst="rect">
            <a:avLst/>
          </a:prstGeom>
          <a:noFill/>
          <a:ln w="0" cmpd="sng">
            <a:noFill/>
            <a:prstDash val="solid"/>
          </a:ln>
        </p:spPr>
        <p:txBody>
          <a:bodyPr vert="horz" lIns="0" tIns="4445" rIns="0" bIns="0" anchor="t"/>
          <a:lstStyle/>
          <a:p>
            <a:pPr marL="0" marR="0" indent="0" algn="l">
              <a:lnSpc>
                <a:spcPts val="1200"/>
              </a:lnSpc>
              <a:spcAft>
                <a:spcPts val="0"/>
              </a:spcAft>
            </a:pPr>
            <a:r>
              <a:rPr lang="en-US" sz="1400" b="1" spc="-15" dirty="0">
                <a:solidFill>
                  <a:srgbClr val="05437C"/>
                </a:solidFill>
                <a:latin typeface="Arial" panose="02020603050405020304" pitchFamily="2"/>
              </a:rPr>
              <a:t>Influence on-site behavior </a:t>
            </a:r>
          </a:p>
          <a:p>
            <a:pPr marL="0" marR="0" indent="0" algn="l">
              <a:lnSpc>
                <a:spcPts val="1300"/>
              </a:lnSpc>
              <a:spcBef>
                <a:spcPts val="430"/>
              </a:spcBef>
              <a:spcAft>
                <a:spcPts val="0"/>
              </a:spcAft>
            </a:pPr>
            <a:r>
              <a:rPr lang="en-US" sz="1100" b="0" spc="0" dirty="0">
                <a:solidFill>
                  <a:schemeClr val="tx1"/>
                </a:solidFill>
                <a:latin typeface="Arial" panose="02020603050405020304" pitchFamily="2"/>
              </a:rPr>
              <a:t>The RD8200G records details on how, when and where it is used. Utilize this information to drive best-practice, identify training needs and maximize operator </a:t>
            </a:r>
            <a:r>
              <a:rPr lang="en-US" sz="1100" b="0" spc="0" dirty="0" smtClean="0">
                <a:solidFill>
                  <a:schemeClr val="tx1"/>
                </a:solidFill>
                <a:latin typeface="Arial" panose="02020603050405020304" pitchFamily="2"/>
              </a:rPr>
              <a:t>productivity</a:t>
            </a:r>
            <a:endParaRPr lang="en-US" sz="1100" b="0" spc="0" dirty="0">
              <a:solidFill>
                <a:schemeClr val="tx1"/>
              </a:solidFill>
              <a:latin typeface="Arial" panose="02020603050405020304" pitchFamily="2"/>
            </a:endParaRPr>
          </a:p>
        </p:txBody>
      </p:sp>
      <p:pic>
        <p:nvPicPr>
          <p:cNvPr id="14" name="Picture 13"/>
          <p:cNvPicPr/>
          <p:nvPr/>
        </p:nvPicPr>
        <p:blipFill>
          <a:blip r:embed="rId2"/>
          <a:stretch>
            <a:fillRect/>
          </a:stretch>
        </p:blipFill>
        <p:spPr>
          <a:xfrm>
            <a:off x="341630" y="2560320"/>
            <a:ext cx="3197225" cy="2096770"/>
          </a:xfrm>
          <a:prstGeom prst="rect">
            <a:avLst/>
          </a:prstGeom>
        </p:spPr>
      </p:pic>
      <p:grpSp>
        <p:nvGrpSpPr>
          <p:cNvPr id="4" name="Group 3"/>
          <p:cNvGrpSpPr/>
          <p:nvPr/>
        </p:nvGrpSpPr>
        <p:grpSpPr>
          <a:xfrm>
            <a:off x="7028502" y="2771439"/>
            <a:ext cx="1820598" cy="2161749"/>
            <a:chOff x="3052037" y="-218077"/>
            <a:chExt cx="3148927" cy="4247432"/>
          </a:xfrm>
        </p:grpSpPr>
        <p:pic>
          <p:nvPicPr>
            <p:cNvPr id="2" name="Picture 1"/>
            <p:cNvPicPr>
              <a:picLocks noChangeAspect="1"/>
            </p:cNvPicPr>
            <p:nvPr/>
          </p:nvPicPr>
          <p:blipFill>
            <a:blip r:embed="rId3"/>
            <a:stretch>
              <a:fillRect/>
            </a:stretch>
          </p:blipFill>
          <p:spPr>
            <a:xfrm>
              <a:off x="3052037" y="-218077"/>
              <a:ext cx="2171221" cy="4212642"/>
            </a:xfrm>
            <a:prstGeom prst="rect">
              <a:avLst/>
            </a:prstGeom>
          </p:spPr>
        </p:pic>
        <p:pic>
          <p:nvPicPr>
            <p:cNvPr id="3" name="Picture 2"/>
            <p:cNvPicPr>
              <a:picLocks noChangeAspect="1"/>
            </p:cNvPicPr>
            <p:nvPr/>
          </p:nvPicPr>
          <p:blipFill>
            <a:blip r:embed="rId4"/>
            <a:stretch>
              <a:fillRect/>
            </a:stretch>
          </p:blipFill>
          <p:spPr>
            <a:xfrm>
              <a:off x="5162702" y="-218077"/>
              <a:ext cx="1038262" cy="4247432"/>
            </a:xfrm>
            <a:prstGeom prst="rect">
              <a:avLst/>
            </a:prstGeom>
          </p:spPr>
        </p:pic>
      </p:grpSp>
    </p:spTree>
    <p:extLst>
      <p:ext uri="{BB962C8B-B14F-4D97-AF65-F5344CB8AC3E}">
        <p14:creationId xmlns:p14="http://schemas.microsoft.com/office/powerpoint/2010/main" val="3927413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90742"/>
            <a:ext cx="6485605" cy="685800"/>
          </a:xfrm>
        </p:spPr>
        <p:txBody>
          <a:bodyPr/>
          <a:lstStyle/>
          <a:p>
            <a:r>
              <a:rPr lang="en-GB" dirty="0" smtClean="0"/>
              <a:t>Advanced Features And Operations, </a:t>
            </a:r>
            <a:br>
              <a:rPr lang="en-GB" dirty="0" smtClean="0"/>
            </a:br>
            <a:r>
              <a:rPr lang="en-GB" dirty="0" smtClean="0"/>
              <a:t>Ready For A Connected World</a:t>
            </a:r>
            <a:endParaRPr lang="en-GB" dirty="0"/>
          </a:p>
        </p:txBody>
      </p:sp>
      <p:sp>
        <p:nvSpPr>
          <p:cNvPr id="3" name="Date Placeholder 2"/>
          <p:cNvSpPr>
            <a:spLocks noGrp="1"/>
          </p:cNvSpPr>
          <p:nvPr>
            <p:ph type="dt" sz="half" idx="10"/>
          </p:nvPr>
        </p:nvSpPr>
        <p:spPr/>
        <p:txBody>
          <a:bodyPr/>
          <a:lstStyle/>
          <a:p>
            <a:fld id="{CF7BC7EC-7D58-48D4-B690-4BEA2FF35F6A}"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16</a:t>
            </a:fld>
            <a:endParaRPr lang="en-US"/>
          </a:p>
        </p:txBody>
      </p:sp>
      <p:sp>
        <p:nvSpPr>
          <p:cNvPr id="7" name="Content Placeholder 6"/>
          <p:cNvSpPr>
            <a:spLocks noGrp="1"/>
          </p:cNvSpPr>
          <p:nvPr>
            <p:ph sz="quarter" idx="15"/>
          </p:nvPr>
        </p:nvSpPr>
        <p:spPr>
          <a:xfrm>
            <a:off x="3964727" y="942139"/>
            <a:ext cx="4816529" cy="3070225"/>
          </a:xfrm>
        </p:spPr>
        <p:txBody>
          <a:bodyPr/>
          <a:lstStyle/>
          <a:p>
            <a:r>
              <a:rPr lang="en-GB" sz="1100" b="1" dirty="0"/>
              <a:t>The </a:t>
            </a:r>
            <a:r>
              <a:rPr lang="en-GB" sz="1100" b="1" dirty="0" smtClean="0"/>
              <a:t>RD8200G </a:t>
            </a:r>
            <a:r>
              <a:rPr lang="en-GB" sz="1100" b="1" dirty="0"/>
              <a:t>system is a feature rich locating solution, designed </a:t>
            </a:r>
            <a:r>
              <a:rPr lang="en-GB" sz="1100" b="1" dirty="0" smtClean="0"/>
              <a:t>to extend </a:t>
            </a:r>
            <a:r>
              <a:rPr lang="en-GB" sz="1100" b="1" dirty="0"/>
              <a:t>and future proof your field capabilities</a:t>
            </a:r>
          </a:p>
          <a:p>
            <a:pPr marL="171450" indent="-171450">
              <a:buClr>
                <a:schemeClr val="accent2"/>
              </a:buClr>
              <a:buFont typeface="Arial" panose="020B0604020202020204" pitchFamily="34" charset="0"/>
              <a:buChar char="•"/>
            </a:pPr>
            <a:r>
              <a:rPr lang="en-GB" sz="1100" dirty="0" err="1" smtClean="0"/>
              <a:t>RDMap</a:t>
            </a:r>
            <a:r>
              <a:rPr lang="en-GB" sz="1100" dirty="0"/>
              <a:t>™ +, for easy and cm accurate utility </a:t>
            </a:r>
            <a:r>
              <a:rPr lang="en-GB" sz="1100" dirty="0" smtClean="0"/>
              <a:t>mapping</a:t>
            </a:r>
          </a:p>
          <a:p>
            <a:pPr marL="171450" indent="-171450">
              <a:buClr>
                <a:schemeClr val="accent2"/>
              </a:buClr>
              <a:buFont typeface="Arial" panose="020B0604020202020204" pitchFamily="34" charset="0"/>
              <a:buChar char="•"/>
            </a:pPr>
            <a:r>
              <a:rPr lang="en-GB" sz="1100" dirty="0"/>
              <a:t>Dual Bluetooth connectivity, ready for a connected </a:t>
            </a:r>
            <a:r>
              <a:rPr lang="en-GB" sz="1100" dirty="0" smtClean="0"/>
              <a:t>world</a:t>
            </a:r>
          </a:p>
          <a:p>
            <a:pPr marL="171450" indent="-171450">
              <a:buClr>
                <a:schemeClr val="accent2"/>
              </a:buClr>
              <a:buFont typeface="Arial" panose="020B0604020202020204" pitchFamily="34" charset="0"/>
              <a:buChar char="•"/>
            </a:pPr>
            <a:r>
              <a:rPr lang="en-GB" sz="1100" dirty="0"/>
              <a:t>RD Manager for PC, for easy management of your RD8200</a:t>
            </a:r>
          </a:p>
          <a:p>
            <a:pPr marL="171450" indent="-171450">
              <a:buClr>
                <a:schemeClr val="accent2"/>
              </a:buClr>
              <a:buFont typeface="Arial" panose="020B0604020202020204" pitchFamily="34" charset="0"/>
              <a:buChar char="•"/>
            </a:pPr>
            <a:r>
              <a:rPr lang="en-GB" sz="1100" dirty="0"/>
              <a:t>On-site monitoring</a:t>
            </a:r>
          </a:p>
          <a:p>
            <a:pPr marL="171450" indent="-171450">
              <a:buClr>
                <a:schemeClr val="accent2"/>
              </a:buClr>
              <a:buFont typeface="Arial" panose="020B0604020202020204" pitchFamily="34" charset="0"/>
              <a:buChar char="•"/>
            </a:pPr>
            <a:r>
              <a:rPr lang="en-GB" sz="1100" dirty="0"/>
              <a:t>Integrated GPS and multi-rate automatic </a:t>
            </a:r>
            <a:r>
              <a:rPr lang="en-GB" sz="1100" dirty="0" smtClean="0"/>
              <a:t>usage-logging allow </a:t>
            </a:r>
            <a:r>
              <a:rPr lang="en-GB" sz="1100" dirty="0"/>
              <a:t>managers to review locate </a:t>
            </a:r>
            <a:r>
              <a:rPr lang="en-GB" sz="1100" dirty="0" smtClean="0"/>
              <a:t>history to </a:t>
            </a:r>
            <a:r>
              <a:rPr lang="en-GB" sz="1100" dirty="0"/>
              <a:t>ensure compliance with best </a:t>
            </a:r>
            <a:r>
              <a:rPr lang="en-GB" sz="1100" dirty="0" smtClean="0"/>
              <a:t>practice</a:t>
            </a:r>
            <a:endParaRPr lang="en-GB" sz="1100" dirty="0"/>
          </a:p>
          <a:p>
            <a:endParaRPr lang="en-GB" b="1" dirty="0"/>
          </a:p>
          <a:p>
            <a:endParaRPr lang="en-GB" b="1" dirty="0"/>
          </a:p>
          <a:p>
            <a:endParaRPr lang="en-US" sz="1100" dirty="0" smtClean="0"/>
          </a:p>
        </p:txBody>
      </p:sp>
      <p:pic>
        <p:nvPicPr>
          <p:cNvPr id="9" name="Picture 8"/>
          <p:cNvPicPr/>
          <p:nvPr/>
        </p:nvPicPr>
        <p:blipFill>
          <a:blip r:embed="rId2"/>
          <a:stretch>
            <a:fillRect/>
          </a:stretch>
        </p:blipFill>
        <p:spPr>
          <a:xfrm>
            <a:off x="341630" y="926465"/>
            <a:ext cx="3486785" cy="3413760"/>
          </a:xfrm>
          <a:prstGeom prst="rect">
            <a:avLst/>
          </a:prstGeom>
        </p:spPr>
      </p:pic>
    </p:spTree>
    <p:extLst>
      <p:ext uri="{BB962C8B-B14F-4D97-AF65-F5344CB8AC3E}">
        <p14:creationId xmlns:p14="http://schemas.microsoft.com/office/powerpoint/2010/main" val="1700273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A35B8C-5F57-4078-9339-3F05BD94BAC9}"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17</a:t>
            </a:fld>
            <a:endParaRPr lang="en-US"/>
          </a:p>
        </p:txBody>
      </p:sp>
      <p:sp>
        <p:nvSpPr>
          <p:cNvPr id="6" name="Title 5"/>
          <p:cNvSpPr>
            <a:spLocks noGrp="1"/>
          </p:cNvSpPr>
          <p:nvPr>
            <p:ph type="title"/>
          </p:nvPr>
        </p:nvSpPr>
        <p:spPr/>
        <p:txBody>
          <a:bodyPr/>
          <a:lstStyle/>
          <a:p>
            <a:r>
              <a:rPr lang="en-US" dirty="0" smtClean="0"/>
              <a:t>Updated RD </a:t>
            </a:r>
            <a:r>
              <a:rPr lang="en-US" dirty="0" smtClean="0"/>
              <a:t>Manager PC software</a:t>
            </a:r>
            <a:endParaRPr lang="en-US" dirty="0"/>
          </a:p>
        </p:txBody>
      </p:sp>
      <p:pic>
        <p:nvPicPr>
          <p:cNvPr id="8" name="Picture 7"/>
          <p:cNvPicPr>
            <a:picLocks noChangeAspect="1"/>
          </p:cNvPicPr>
          <p:nvPr/>
        </p:nvPicPr>
        <p:blipFill>
          <a:blip r:embed="rId2"/>
          <a:stretch>
            <a:fillRect/>
          </a:stretch>
        </p:blipFill>
        <p:spPr>
          <a:xfrm>
            <a:off x="5883965" y="2660257"/>
            <a:ext cx="3047666" cy="2188194"/>
          </a:xfrm>
          <a:prstGeom prst="rect">
            <a:avLst/>
          </a:prstGeom>
        </p:spPr>
      </p:pic>
      <p:pic>
        <p:nvPicPr>
          <p:cNvPr id="9" name="Picture 8"/>
          <p:cNvPicPr>
            <a:picLocks noChangeAspect="1"/>
          </p:cNvPicPr>
          <p:nvPr/>
        </p:nvPicPr>
        <p:blipFill>
          <a:blip r:embed="rId3"/>
          <a:stretch>
            <a:fillRect/>
          </a:stretch>
        </p:blipFill>
        <p:spPr>
          <a:xfrm>
            <a:off x="4792683" y="1095443"/>
            <a:ext cx="3455697" cy="2119457"/>
          </a:xfrm>
          <a:prstGeom prst="rect">
            <a:avLst/>
          </a:prstGeom>
        </p:spPr>
      </p:pic>
      <p:pic>
        <p:nvPicPr>
          <p:cNvPr id="10" name="Picture 9"/>
          <p:cNvPicPr>
            <a:picLocks noChangeAspect="1"/>
          </p:cNvPicPr>
          <p:nvPr/>
        </p:nvPicPr>
        <p:blipFill>
          <a:blip r:embed="rId4"/>
          <a:stretch>
            <a:fillRect/>
          </a:stretch>
        </p:blipFill>
        <p:spPr>
          <a:xfrm>
            <a:off x="3130290" y="2265450"/>
            <a:ext cx="3714090" cy="1898900"/>
          </a:xfrm>
          <a:prstGeom prst="rect">
            <a:avLst/>
          </a:prstGeom>
        </p:spPr>
      </p:pic>
      <p:pic>
        <p:nvPicPr>
          <p:cNvPr id="7" name="Content Placeholder 6"/>
          <p:cNvPicPr>
            <a:picLocks noGrp="1" noChangeAspect="1"/>
          </p:cNvPicPr>
          <p:nvPr>
            <p:ph sz="quarter" idx="4294967295"/>
          </p:nvPr>
        </p:nvPicPr>
        <p:blipFill>
          <a:blip r:embed="rId5">
            <a:extLst>
              <a:ext uri="{28A0092B-C50C-407E-A947-70E740481C1C}">
                <a14:useLocalDpi xmlns:a14="http://schemas.microsoft.com/office/drawing/2010/main" val="0"/>
              </a:ext>
            </a:extLst>
          </a:blip>
          <a:stretch>
            <a:fillRect/>
          </a:stretch>
        </p:blipFill>
        <p:spPr>
          <a:xfrm>
            <a:off x="358775" y="890546"/>
            <a:ext cx="3791806" cy="2393602"/>
          </a:xfrm>
          <a:prstGeom prst="rect">
            <a:avLst/>
          </a:prstGeom>
        </p:spPr>
      </p:pic>
      <p:sp>
        <p:nvSpPr>
          <p:cNvPr id="11" name="TextBox 10"/>
          <p:cNvSpPr txBox="1"/>
          <p:nvPr/>
        </p:nvSpPr>
        <p:spPr>
          <a:xfrm>
            <a:off x="167943" y="3323388"/>
            <a:ext cx="4621778" cy="1815882"/>
          </a:xfrm>
          <a:prstGeom prst="rect">
            <a:avLst/>
          </a:prstGeom>
          <a:noFill/>
        </p:spPr>
        <p:txBody>
          <a:bodyPr wrap="none" rtlCol="0">
            <a:spAutoFit/>
          </a:bodyPr>
          <a:lstStyle/>
          <a:p>
            <a:pPr marL="285750" indent="-285750">
              <a:buFont typeface="Arial" panose="020B0604020202020204" pitchFamily="34" charset="0"/>
              <a:buChar char="•"/>
            </a:pPr>
            <a:r>
              <a:rPr lang="en-US" sz="1400" dirty="0" smtClean="0"/>
              <a:t>Locator Software updates</a:t>
            </a:r>
          </a:p>
          <a:p>
            <a:pPr marL="285750" indent="-285750">
              <a:buFont typeface="Arial" panose="020B0604020202020204" pitchFamily="34" charset="0"/>
              <a:buChar char="•"/>
            </a:pPr>
            <a:r>
              <a:rPr lang="en-US" sz="1400" dirty="0" err="1" smtClean="0"/>
              <a:t>eCert</a:t>
            </a:r>
            <a:r>
              <a:rPr lang="en-US" sz="1400" dirty="0" smtClean="0"/>
              <a:t> calibration</a:t>
            </a:r>
          </a:p>
          <a:p>
            <a:pPr marL="285750" indent="-285750">
              <a:buFont typeface="Arial" panose="020B0604020202020204" pitchFamily="34" charset="0"/>
              <a:buChar char="•"/>
            </a:pPr>
            <a:r>
              <a:rPr lang="en-US" sz="1400" dirty="0" smtClean="0"/>
              <a:t>Custom </a:t>
            </a:r>
            <a:r>
              <a:rPr lang="en-US" sz="1400" dirty="0" smtClean="0"/>
              <a:t>Frequencies</a:t>
            </a:r>
          </a:p>
          <a:p>
            <a:pPr marL="285750" indent="-285750">
              <a:buFont typeface="Arial" panose="020B0604020202020204" pitchFamily="34" charset="0"/>
              <a:buChar char="•"/>
            </a:pPr>
            <a:r>
              <a:rPr lang="en-US" sz="1400" dirty="0"/>
              <a:t>Survey measurements</a:t>
            </a:r>
          </a:p>
          <a:p>
            <a:pPr marL="285750" indent="-285750">
              <a:buFont typeface="Arial" panose="020B0604020202020204" pitchFamily="34" charset="0"/>
              <a:buChar char="•"/>
            </a:pPr>
            <a:r>
              <a:rPr lang="en-US" sz="1400" dirty="0"/>
              <a:t>Usage </a:t>
            </a:r>
            <a:r>
              <a:rPr lang="en-US" sz="1400" dirty="0" smtClean="0"/>
              <a:t>logging</a:t>
            </a:r>
            <a:endParaRPr lang="en-US" sz="1400" dirty="0" smtClean="0"/>
          </a:p>
          <a:p>
            <a:pPr marL="285750" indent="-285750">
              <a:buFont typeface="Arial" panose="020B0604020202020204" pitchFamily="34" charset="0"/>
              <a:buChar char="•"/>
            </a:pPr>
            <a:r>
              <a:rPr lang="en-US" sz="1400" dirty="0" smtClean="0"/>
              <a:t>Data Analysis</a:t>
            </a:r>
            <a:endParaRPr lang="en-US" sz="1400" dirty="0" smtClean="0"/>
          </a:p>
          <a:p>
            <a:pPr marL="285750" indent="-285750">
              <a:buFont typeface="Arial" panose="020B0604020202020204" pitchFamily="34" charset="0"/>
              <a:buChar char="•"/>
            </a:pPr>
            <a:r>
              <a:rPr lang="en-US" sz="1400" dirty="0" smtClean="0"/>
              <a:t>Export </a:t>
            </a:r>
            <a:r>
              <a:rPr lang="en-US" sz="1400" dirty="0" smtClean="0"/>
              <a:t>Locate &amp; </a:t>
            </a:r>
            <a:r>
              <a:rPr lang="en-US" sz="1400" dirty="0"/>
              <a:t>U</a:t>
            </a:r>
            <a:r>
              <a:rPr lang="en-US" sz="1400" dirty="0" smtClean="0"/>
              <a:t>sage logging data to Google earth</a:t>
            </a:r>
          </a:p>
          <a:p>
            <a:endParaRPr lang="en-US" sz="1400" dirty="0"/>
          </a:p>
        </p:txBody>
      </p:sp>
    </p:spTree>
    <p:extLst>
      <p:ext uri="{BB962C8B-B14F-4D97-AF65-F5344CB8AC3E}">
        <p14:creationId xmlns:p14="http://schemas.microsoft.com/office/powerpoint/2010/main" val="527618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GB" smtClean="0"/>
              <a:t>Copyright © 2020 SPX Radiodetection. All rights reserved.</a:t>
            </a:r>
            <a:endParaRPr lang="en-US" dirty="0"/>
          </a:p>
        </p:txBody>
      </p:sp>
      <p:sp>
        <p:nvSpPr>
          <p:cNvPr id="4" name="Title 1"/>
          <p:cNvSpPr txBox="1">
            <a:spLocks/>
          </p:cNvSpPr>
          <p:nvPr/>
        </p:nvSpPr>
        <p:spPr>
          <a:xfrm>
            <a:off x="655268" y="970644"/>
            <a:ext cx="8134241" cy="2931542"/>
          </a:xfrm>
          <a:prstGeom prst="rect">
            <a:avLst/>
          </a:prstGeom>
          <a:solidFill>
            <a:schemeClr val="tx2">
              <a:lumMod val="20000"/>
              <a:lumOff val="80000"/>
              <a:alpha val="55000"/>
            </a:schemeClr>
          </a:solidFill>
        </p:spPr>
        <p:txBody>
          <a:bodyPr vert="horz" lIns="0" tIns="0" rIns="0" bIns="0" rtlCol="0" anchor="t" anchorCtr="0">
            <a:noAutofit/>
          </a:bodyPr>
          <a:lstStyle>
            <a:lvl1pPr algn="l" defTabSz="457200" rtl="0" eaLnBrk="1" latinLnBrk="0" hangingPunct="1">
              <a:lnSpc>
                <a:spcPts val="3100"/>
              </a:lnSpc>
              <a:spcBef>
                <a:spcPct val="0"/>
              </a:spcBef>
              <a:buNone/>
              <a:defRPr sz="3000" b="1" kern="1200" cap="none" spc="0">
                <a:solidFill>
                  <a:schemeClr val="tx2"/>
                </a:solidFill>
                <a:latin typeface="+mj-lt"/>
                <a:ea typeface="+mj-ea"/>
                <a:cs typeface="Calibri"/>
              </a:defRPr>
            </a:lvl1pPr>
          </a:lstStyle>
          <a:p>
            <a:pPr algn="ctr">
              <a:lnSpc>
                <a:spcPct val="150000"/>
              </a:lnSpc>
            </a:pPr>
            <a:endParaRPr lang="en-GB" i="1" dirty="0" smtClean="0"/>
          </a:p>
          <a:p>
            <a:pPr algn="ctr">
              <a:lnSpc>
                <a:spcPct val="150000"/>
              </a:lnSpc>
            </a:pPr>
            <a:r>
              <a:rPr lang="en-GB" i="1" dirty="0" smtClean="0"/>
              <a:t>You asked for some changes</a:t>
            </a:r>
          </a:p>
          <a:p>
            <a:pPr algn="ctr">
              <a:lnSpc>
                <a:spcPct val="150000"/>
              </a:lnSpc>
            </a:pPr>
            <a:r>
              <a:rPr lang="en-GB" i="1" dirty="0" smtClean="0"/>
              <a:t>…We made that happen!</a:t>
            </a:r>
            <a:endParaRPr lang="en-GB" i="1" dirty="0"/>
          </a:p>
        </p:txBody>
      </p:sp>
    </p:spTree>
    <p:extLst>
      <p:ext uri="{BB962C8B-B14F-4D97-AF65-F5344CB8AC3E}">
        <p14:creationId xmlns:p14="http://schemas.microsoft.com/office/powerpoint/2010/main" val="2675551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Safety Is Our Priority</a:t>
            </a:r>
            <a:endParaRPr lang="en-GB" dirty="0"/>
          </a:p>
        </p:txBody>
      </p:sp>
      <p:sp>
        <p:nvSpPr>
          <p:cNvPr id="3" name="Date Placeholder 2"/>
          <p:cNvSpPr>
            <a:spLocks noGrp="1"/>
          </p:cNvSpPr>
          <p:nvPr>
            <p:ph type="dt" sz="half" idx="10"/>
          </p:nvPr>
        </p:nvSpPr>
        <p:spPr/>
        <p:txBody>
          <a:bodyPr/>
          <a:lstStyle/>
          <a:p>
            <a:fld id="{175858D5-E7E3-4EF5-A17F-69E73B971AE0}"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19</a:t>
            </a:fld>
            <a:endParaRPr lang="en-US"/>
          </a:p>
        </p:txBody>
      </p:sp>
      <p:pic>
        <p:nvPicPr>
          <p:cNvPr id="8" name="Picture 7"/>
          <p:cNvPicPr>
            <a:picLocks noChangeAspect="1"/>
          </p:cNvPicPr>
          <p:nvPr/>
        </p:nvPicPr>
        <p:blipFill>
          <a:blip r:embed="rId2"/>
          <a:stretch>
            <a:fillRect/>
          </a:stretch>
        </p:blipFill>
        <p:spPr>
          <a:xfrm>
            <a:off x="181713" y="842098"/>
            <a:ext cx="2539238" cy="1706701"/>
          </a:xfrm>
          <a:prstGeom prst="rect">
            <a:avLst/>
          </a:prstGeom>
          <a:ln w="15875">
            <a:solidFill>
              <a:schemeClr val="accent1"/>
            </a:solidFill>
          </a:ln>
        </p:spPr>
      </p:pic>
      <p:pic>
        <p:nvPicPr>
          <p:cNvPr id="11" name="Picture 10"/>
          <p:cNvPicPr>
            <a:picLocks noChangeAspect="1"/>
          </p:cNvPicPr>
          <p:nvPr/>
        </p:nvPicPr>
        <p:blipFill>
          <a:blip r:embed="rId3"/>
          <a:stretch>
            <a:fillRect/>
          </a:stretch>
        </p:blipFill>
        <p:spPr>
          <a:xfrm>
            <a:off x="3181039" y="1348611"/>
            <a:ext cx="2539238" cy="1706701"/>
          </a:xfrm>
          <a:prstGeom prst="rect">
            <a:avLst/>
          </a:prstGeom>
          <a:ln w="15875">
            <a:solidFill>
              <a:schemeClr val="accent1"/>
            </a:solidFill>
          </a:ln>
        </p:spPr>
      </p:pic>
      <p:sp>
        <p:nvSpPr>
          <p:cNvPr id="12" name="TextBox 11"/>
          <p:cNvSpPr txBox="1"/>
          <p:nvPr/>
        </p:nvSpPr>
        <p:spPr>
          <a:xfrm>
            <a:off x="130528" y="2578125"/>
            <a:ext cx="2458192" cy="1200329"/>
          </a:xfrm>
          <a:prstGeom prst="rect">
            <a:avLst/>
          </a:prstGeom>
          <a:noFill/>
        </p:spPr>
        <p:txBody>
          <a:bodyPr wrap="square" rtlCol="0">
            <a:spAutoFit/>
          </a:bodyPr>
          <a:lstStyle/>
          <a:p>
            <a:pPr algn="ctr"/>
            <a:r>
              <a:rPr lang="en-GB" dirty="0" smtClean="0"/>
              <a:t>Noisy urban environments where background ambient noise is loud</a:t>
            </a:r>
            <a:endParaRPr lang="en-GB" dirty="0"/>
          </a:p>
        </p:txBody>
      </p:sp>
      <p:sp>
        <p:nvSpPr>
          <p:cNvPr id="13" name="TextBox 12"/>
          <p:cNvSpPr txBox="1"/>
          <p:nvPr/>
        </p:nvSpPr>
        <p:spPr>
          <a:xfrm>
            <a:off x="3281924" y="3106497"/>
            <a:ext cx="2458192" cy="1200329"/>
          </a:xfrm>
          <a:prstGeom prst="rect">
            <a:avLst/>
          </a:prstGeom>
          <a:noFill/>
        </p:spPr>
        <p:txBody>
          <a:bodyPr wrap="square" rtlCol="0">
            <a:spAutoFit/>
          </a:bodyPr>
          <a:lstStyle/>
          <a:p>
            <a:pPr algn="ctr"/>
            <a:r>
              <a:rPr lang="en-GB" dirty="0" smtClean="0"/>
              <a:t>Safe operations and space awareness while focussing on the task</a:t>
            </a:r>
            <a:endParaRPr lang="en-GB" dirty="0"/>
          </a:p>
        </p:txBody>
      </p:sp>
      <p:sp>
        <p:nvSpPr>
          <p:cNvPr id="16" name="TextBox 15"/>
          <p:cNvSpPr txBox="1"/>
          <p:nvPr/>
        </p:nvSpPr>
        <p:spPr>
          <a:xfrm>
            <a:off x="6332435" y="3743424"/>
            <a:ext cx="2458192" cy="1200329"/>
          </a:xfrm>
          <a:prstGeom prst="rect">
            <a:avLst/>
          </a:prstGeom>
          <a:noFill/>
        </p:spPr>
        <p:txBody>
          <a:bodyPr wrap="square" rtlCol="0">
            <a:spAutoFit/>
          </a:bodyPr>
          <a:lstStyle/>
          <a:p>
            <a:pPr algn="ctr"/>
            <a:r>
              <a:rPr lang="en-GB" dirty="0" smtClean="0"/>
              <a:t>Lightweight, with balanced ergonomics must continue to be a priority</a:t>
            </a:r>
            <a:endParaRPr lang="en-GB" dirty="0"/>
          </a:p>
        </p:txBody>
      </p:sp>
      <p:pic>
        <p:nvPicPr>
          <p:cNvPr id="14" name="Picture 13"/>
          <p:cNvPicPr/>
          <p:nvPr/>
        </p:nvPicPr>
        <p:blipFill rotWithShape="1">
          <a:blip r:embed="rId4"/>
          <a:srcRect t="10567"/>
          <a:stretch/>
        </p:blipFill>
        <p:spPr>
          <a:xfrm>
            <a:off x="6520532" y="1591854"/>
            <a:ext cx="2393823" cy="1913890"/>
          </a:xfrm>
          <a:prstGeom prst="rect">
            <a:avLst/>
          </a:prstGeom>
        </p:spPr>
      </p:pic>
    </p:spTree>
    <p:extLst>
      <p:ext uri="{BB962C8B-B14F-4D97-AF65-F5344CB8AC3E}">
        <p14:creationId xmlns:p14="http://schemas.microsoft.com/office/powerpoint/2010/main" val="1203879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a:t>O</a:t>
            </a:r>
            <a:r>
              <a:rPr lang="en-GB" dirty="0" smtClean="0"/>
              <a:t>lder </a:t>
            </a:r>
            <a:r>
              <a:rPr lang="en-GB" dirty="0"/>
              <a:t>M</a:t>
            </a:r>
            <a:r>
              <a:rPr lang="en-GB" dirty="0" smtClean="0"/>
              <a:t>odels</a:t>
            </a:r>
            <a:endParaRPr lang="en-GB" dirty="0"/>
          </a:p>
        </p:txBody>
      </p:sp>
      <p:sp>
        <p:nvSpPr>
          <p:cNvPr id="3" name="Date Placeholder 2"/>
          <p:cNvSpPr>
            <a:spLocks noGrp="1"/>
          </p:cNvSpPr>
          <p:nvPr>
            <p:ph type="dt" sz="half" idx="10"/>
          </p:nvPr>
        </p:nvSpPr>
        <p:spPr/>
        <p:txBody>
          <a:bodyPr/>
          <a:lstStyle/>
          <a:p>
            <a:fld id="{EC56C2BE-B0BC-4E0F-B77D-04F6981B1FB0}"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2</a:t>
            </a:fld>
            <a:endParaRPr lang="en-US"/>
          </a:p>
        </p:txBody>
      </p:sp>
      <p:pic>
        <p:nvPicPr>
          <p:cNvPr id="41" name="Picture 40"/>
          <p:cNvPicPr>
            <a:picLocks noChangeAspect="1"/>
          </p:cNvPicPr>
          <p:nvPr/>
        </p:nvPicPr>
        <p:blipFill>
          <a:blip r:embed="rId2"/>
          <a:stretch>
            <a:fillRect/>
          </a:stretch>
        </p:blipFill>
        <p:spPr>
          <a:xfrm>
            <a:off x="674093" y="987151"/>
            <a:ext cx="1324253" cy="1628948"/>
          </a:xfrm>
          <a:prstGeom prst="rect">
            <a:avLst/>
          </a:prstGeom>
        </p:spPr>
      </p:pic>
      <p:sp>
        <p:nvSpPr>
          <p:cNvPr id="42" name="Rectangle 41"/>
          <p:cNvSpPr/>
          <p:nvPr/>
        </p:nvSpPr>
        <p:spPr>
          <a:xfrm>
            <a:off x="2698438" y="2956462"/>
            <a:ext cx="5302562" cy="1246495"/>
          </a:xfrm>
          <a:prstGeom prst="rect">
            <a:avLst/>
          </a:prstGeom>
        </p:spPr>
        <p:txBody>
          <a:bodyPr wrap="square">
            <a:spAutoFit/>
          </a:bodyPr>
          <a:lstStyle/>
          <a:p>
            <a:r>
              <a:rPr lang="en-GB" sz="1500" dirty="0">
                <a:solidFill>
                  <a:srgbClr val="000000"/>
                </a:solidFill>
              </a:rPr>
              <a:t>The RD7100 / RD8100 have been built on </a:t>
            </a:r>
            <a:r>
              <a:rPr lang="en-GB" sz="1500" dirty="0" err="1">
                <a:solidFill>
                  <a:srgbClr val="000000"/>
                </a:solidFill>
              </a:rPr>
              <a:t>Radiodetection’s</a:t>
            </a:r>
            <a:r>
              <a:rPr lang="en-GB" sz="1500" dirty="0">
                <a:solidFill>
                  <a:srgbClr val="000000"/>
                </a:solidFill>
              </a:rPr>
              <a:t> pedigree for performance, quality and durability.</a:t>
            </a:r>
          </a:p>
          <a:p>
            <a:endParaRPr lang="en-GB" sz="1500" dirty="0">
              <a:solidFill>
                <a:srgbClr val="000000"/>
              </a:solidFill>
            </a:endParaRPr>
          </a:p>
          <a:p>
            <a:r>
              <a:rPr lang="en-GB" sz="1500" b="1" dirty="0">
                <a:solidFill>
                  <a:srgbClr val="000000"/>
                </a:solidFill>
              </a:rPr>
              <a:t>Confident of our quality, we offer a 3 year warranty on our precision locator range</a:t>
            </a:r>
          </a:p>
        </p:txBody>
      </p:sp>
      <p:pic>
        <p:nvPicPr>
          <p:cNvPr id="43" name="Picture 42"/>
          <p:cNvPicPr>
            <a:picLocks noChangeAspect="1"/>
          </p:cNvPicPr>
          <p:nvPr/>
        </p:nvPicPr>
        <p:blipFill>
          <a:blip r:embed="rId3"/>
          <a:stretch>
            <a:fillRect/>
          </a:stretch>
        </p:blipFill>
        <p:spPr>
          <a:xfrm>
            <a:off x="624681" y="3025472"/>
            <a:ext cx="1171529" cy="1453736"/>
          </a:xfrm>
          <a:prstGeom prst="rect">
            <a:avLst/>
          </a:prstGeom>
        </p:spPr>
      </p:pic>
      <p:grpSp>
        <p:nvGrpSpPr>
          <p:cNvPr id="44" name="Group 43"/>
          <p:cNvGrpSpPr/>
          <p:nvPr/>
        </p:nvGrpSpPr>
        <p:grpSpPr>
          <a:xfrm>
            <a:off x="2582658" y="1161526"/>
            <a:ext cx="6043426" cy="1304172"/>
            <a:chOff x="3863975" y="5123988"/>
            <a:chExt cx="7546107" cy="1775933"/>
          </a:xfrm>
        </p:grpSpPr>
        <p:sp>
          <p:nvSpPr>
            <p:cNvPr id="45" name="Rectangle 44"/>
            <p:cNvSpPr/>
            <p:nvPr/>
          </p:nvSpPr>
          <p:spPr>
            <a:xfrm>
              <a:off x="3863975" y="5123988"/>
              <a:ext cx="7546107" cy="6057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p:cNvSpPr/>
            <p:nvPr/>
          </p:nvSpPr>
          <p:spPr>
            <a:xfrm>
              <a:off x="3863975" y="5742177"/>
              <a:ext cx="7546107" cy="433357"/>
            </a:xfrm>
            <a:prstGeom prst="rect">
              <a:avLst/>
            </a:prstGeom>
            <a:solidFill>
              <a:srgbClr val="99CC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p:cNvSpPr/>
            <p:nvPr/>
          </p:nvSpPr>
          <p:spPr>
            <a:xfrm>
              <a:off x="3863975" y="6170514"/>
              <a:ext cx="7546107" cy="433357"/>
            </a:xfrm>
            <a:prstGeom prst="rect">
              <a:avLst/>
            </a:prstGeom>
            <a:solidFill>
              <a:srgbClr val="FFCC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p:cNvSpPr txBox="1"/>
            <p:nvPr/>
          </p:nvSpPr>
          <p:spPr>
            <a:xfrm>
              <a:off x="3863975" y="6208391"/>
              <a:ext cx="1028700" cy="691530"/>
            </a:xfrm>
            <a:prstGeom prst="rect">
              <a:avLst/>
            </a:prstGeom>
            <a:noFill/>
          </p:spPr>
          <p:txBody>
            <a:bodyPr wrap="square" rtlCol="0">
              <a:spAutoFit/>
            </a:bodyPr>
            <a:lstStyle/>
            <a:p>
              <a:r>
                <a:rPr lang="en-US" sz="1350" dirty="0">
                  <a:solidFill>
                    <a:srgbClr val="002060"/>
                  </a:solidFill>
                </a:rPr>
                <a:t>RD7100</a:t>
              </a:r>
            </a:p>
          </p:txBody>
        </p:sp>
        <p:sp>
          <p:nvSpPr>
            <p:cNvPr id="49" name="Rectangle 48"/>
            <p:cNvSpPr/>
            <p:nvPr/>
          </p:nvSpPr>
          <p:spPr>
            <a:xfrm>
              <a:off x="3863975" y="5798461"/>
              <a:ext cx="1063113" cy="691530"/>
            </a:xfrm>
            <a:prstGeom prst="rect">
              <a:avLst/>
            </a:prstGeom>
          </p:spPr>
          <p:txBody>
            <a:bodyPr wrap="square">
              <a:spAutoFit/>
            </a:bodyPr>
            <a:lstStyle/>
            <a:p>
              <a:r>
                <a:rPr lang="en-US" sz="1350" dirty="0">
                  <a:solidFill>
                    <a:srgbClr val="002060"/>
                  </a:solidFill>
                </a:rPr>
                <a:t>RD8100</a:t>
              </a:r>
            </a:p>
          </p:txBody>
        </p:sp>
        <p:sp>
          <p:nvSpPr>
            <p:cNvPr id="50" name="TextBox 49"/>
            <p:cNvSpPr txBox="1"/>
            <p:nvPr/>
          </p:nvSpPr>
          <p:spPr>
            <a:xfrm>
              <a:off x="6301611" y="6203675"/>
              <a:ext cx="1688843" cy="408631"/>
            </a:xfrm>
            <a:prstGeom prst="rect">
              <a:avLst/>
            </a:prstGeom>
            <a:noFill/>
          </p:spPr>
          <p:txBody>
            <a:bodyPr wrap="square" rtlCol="0">
              <a:spAutoFit/>
            </a:bodyPr>
            <a:lstStyle/>
            <a:p>
              <a:pPr algn="ctr"/>
              <a:r>
                <a:rPr lang="en-US" sz="1350" dirty="0">
                  <a:solidFill>
                    <a:srgbClr val="002060"/>
                  </a:solidFill>
                </a:rPr>
                <a:t>DL / DLG</a:t>
              </a:r>
            </a:p>
          </p:txBody>
        </p:sp>
        <p:sp>
          <p:nvSpPr>
            <p:cNvPr id="51" name="Rectangle 50"/>
            <p:cNvSpPr/>
            <p:nvPr/>
          </p:nvSpPr>
          <p:spPr>
            <a:xfrm>
              <a:off x="6348009" y="5798461"/>
              <a:ext cx="1554422" cy="691530"/>
            </a:xfrm>
            <a:prstGeom prst="rect">
              <a:avLst/>
            </a:prstGeom>
          </p:spPr>
          <p:txBody>
            <a:bodyPr wrap="square">
              <a:spAutoFit/>
            </a:bodyPr>
            <a:lstStyle/>
            <a:p>
              <a:pPr algn="ctr"/>
              <a:r>
                <a:rPr lang="en-US" sz="1350" dirty="0">
                  <a:solidFill>
                    <a:srgbClr val="002060"/>
                  </a:solidFill>
                </a:rPr>
                <a:t>PDL / PDLG</a:t>
              </a:r>
            </a:p>
          </p:txBody>
        </p:sp>
        <p:sp>
          <p:nvSpPr>
            <p:cNvPr id="52" name="TextBox 51"/>
            <p:cNvSpPr txBox="1"/>
            <p:nvPr/>
          </p:nvSpPr>
          <p:spPr>
            <a:xfrm>
              <a:off x="8230064" y="6203923"/>
              <a:ext cx="1243577" cy="691530"/>
            </a:xfrm>
            <a:prstGeom prst="rect">
              <a:avLst/>
            </a:prstGeom>
            <a:noFill/>
          </p:spPr>
          <p:txBody>
            <a:bodyPr wrap="square" rtlCol="0">
              <a:spAutoFit/>
            </a:bodyPr>
            <a:lstStyle/>
            <a:p>
              <a:pPr algn="ctr"/>
              <a:r>
                <a:rPr lang="en-US" sz="1350" dirty="0">
                  <a:solidFill>
                    <a:srgbClr val="002060"/>
                  </a:solidFill>
                </a:rPr>
                <a:t>PL / PLG</a:t>
              </a:r>
            </a:p>
          </p:txBody>
        </p:sp>
        <p:sp>
          <p:nvSpPr>
            <p:cNvPr id="53" name="Rectangle 52"/>
            <p:cNvSpPr/>
            <p:nvPr/>
          </p:nvSpPr>
          <p:spPr>
            <a:xfrm>
              <a:off x="8136757" y="5770319"/>
              <a:ext cx="1576334" cy="691530"/>
            </a:xfrm>
            <a:prstGeom prst="rect">
              <a:avLst/>
            </a:prstGeom>
          </p:spPr>
          <p:txBody>
            <a:bodyPr wrap="square">
              <a:spAutoFit/>
            </a:bodyPr>
            <a:lstStyle/>
            <a:p>
              <a:pPr algn="ctr"/>
              <a:r>
                <a:rPr lang="en-US" sz="1350" dirty="0">
                  <a:solidFill>
                    <a:srgbClr val="002060"/>
                  </a:solidFill>
                </a:rPr>
                <a:t>PXL / PXLG</a:t>
              </a:r>
            </a:p>
          </p:txBody>
        </p:sp>
        <p:sp>
          <p:nvSpPr>
            <p:cNvPr id="54" name="TextBox 53"/>
            <p:cNvSpPr txBox="1"/>
            <p:nvPr/>
          </p:nvSpPr>
          <p:spPr>
            <a:xfrm>
              <a:off x="10069410" y="6203923"/>
              <a:ext cx="1253815" cy="408631"/>
            </a:xfrm>
            <a:prstGeom prst="rect">
              <a:avLst/>
            </a:prstGeom>
            <a:noFill/>
          </p:spPr>
          <p:txBody>
            <a:bodyPr wrap="square" rtlCol="0">
              <a:spAutoFit/>
            </a:bodyPr>
            <a:lstStyle/>
            <a:p>
              <a:pPr algn="ctr"/>
              <a:r>
                <a:rPr lang="en-US" sz="1350" dirty="0">
                  <a:solidFill>
                    <a:srgbClr val="002060"/>
                  </a:solidFill>
                </a:rPr>
                <a:t>TL / TLG</a:t>
              </a:r>
            </a:p>
          </p:txBody>
        </p:sp>
        <p:sp>
          <p:nvSpPr>
            <p:cNvPr id="55" name="Rectangle 54"/>
            <p:cNvSpPr/>
            <p:nvPr/>
          </p:nvSpPr>
          <p:spPr>
            <a:xfrm>
              <a:off x="10020560" y="5770319"/>
              <a:ext cx="1389522" cy="691530"/>
            </a:xfrm>
            <a:prstGeom prst="rect">
              <a:avLst/>
            </a:prstGeom>
          </p:spPr>
          <p:txBody>
            <a:bodyPr wrap="square">
              <a:spAutoFit/>
            </a:bodyPr>
            <a:lstStyle/>
            <a:p>
              <a:pPr algn="ctr"/>
              <a:r>
                <a:rPr lang="en-US" sz="1350" dirty="0">
                  <a:solidFill>
                    <a:srgbClr val="002060"/>
                  </a:solidFill>
                </a:rPr>
                <a:t>PTL / PTLG</a:t>
              </a:r>
            </a:p>
          </p:txBody>
        </p:sp>
        <p:sp>
          <p:nvSpPr>
            <p:cNvPr id="56" name="Rectangle 55"/>
            <p:cNvSpPr/>
            <p:nvPr/>
          </p:nvSpPr>
          <p:spPr>
            <a:xfrm>
              <a:off x="6626338" y="5123988"/>
              <a:ext cx="1063113" cy="1257328"/>
            </a:xfrm>
            <a:prstGeom prst="rect">
              <a:avLst/>
            </a:prstGeom>
          </p:spPr>
          <p:txBody>
            <a:bodyPr wrap="square">
              <a:spAutoFit/>
            </a:bodyPr>
            <a:lstStyle/>
            <a:p>
              <a:pPr algn="ctr"/>
              <a:r>
                <a:rPr lang="en-US" sz="1350" dirty="0">
                  <a:solidFill>
                    <a:srgbClr val="002060"/>
                  </a:solidFill>
                </a:rPr>
                <a:t>Water &amp; Pipeline</a:t>
              </a:r>
            </a:p>
          </p:txBody>
        </p:sp>
        <p:sp>
          <p:nvSpPr>
            <p:cNvPr id="57" name="Rectangle 56"/>
            <p:cNvSpPr/>
            <p:nvPr/>
          </p:nvSpPr>
          <p:spPr>
            <a:xfrm>
              <a:off x="8136757" y="5262487"/>
              <a:ext cx="1495017" cy="408631"/>
            </a:xfrm>
            <a:prstGeom prst="rect">
              <a:avLst/>
            </a:prstGeom>
          </p:spPr>
          <p:txBody>
            <a:bodyPr wrap="square">
              <a:spAutoFit/>
            </a:bodyPr>
            <a:lstStyle/>
            <a:p>
              <a:pPr algn="ctr"/>
              <a:r>
                <a:rPr lang="en-US" sz="1350" dirty="0">
                  <a:solidFill>
                    <a:srgbClr val="002060"/>
                  </a:solidFill>
                </a:rPr>
                <a:t>Power</a:t>
              </a:r>
            </a:p>
          </p:txBody>
        </p:sp>
        <p:sp>
          <p:nvSpPr>
            <p:cNvPr id="58" name="Rectangle 57"/>
            <p:cNvSpPr/>
            <p:nvPr/>
          </p:nvSpPr>
          <p:spPr>
            <a:xfrm>
              <a:off x="10130348" y="5271500"/>
              <a:ext cx="1063113" cy="691530"/>
            </a:xfrm>
            <a:prstGeom prst="rect">
              <a:avLst/>
            </a:prstGeom>
          </p:spPr>
          <p:txBody>
            <a:bodyPr wrap="square">
              <a:spAutoFit/>
            </a:bodyPr>
            <a:lstStyle/>
            <a:p>
              <a:pPr algn="ctr"/>
              <a:r>
                <a:rPr lang="en-US" sz="1350" dirty="0">
                  <a:solidFill>
                    <a:srgbClr val="002060"/>
                  </a:solidFill>
                </a:rPr>
                <a:t>Telecom</a:t>
              </a:r>
            </a:p>
          </p:txBody>
        </p:sp>
        <p:sp>
          <p:nvSpPr>
            <p:cNvPr id="59" name="TextBox 58"/>
            <p:cNvSpPr txBox="1"/>
            <p:nvPr/>
          </p:nvSpPr>
          <p:spPr>
            <a:xfrm>
              <a:off x="5100738" y="6198090"/>
              <a:ext cx="1028700" cy="408631"/>
            </a:xfrm>
            <a:prstGeom prst="rect">
              <a:avLst/>
            </a:prstGeom>
            <a:noFill/>
          </p:spPr>
          <p:txBody>
            <a:bodyPr wrap="square" rtlCol="0">
              <a:spAutoFit/>
            </a:bodyPr>
            <a:lstStyle/>
            <a:p>
              <a:pPr algn="ctr"/>
              <a:r>
                <a:rPr lang="en-US" sz="1350" dirty="0">
                  <a:solidFill>
                    <a:srgbClr val="002060"/>
                  </a:solidFill>
                </a:rPr>
                <a:t>SL</a:t>
              </a:r>
            </a:p>
          </p:txBody>
        </p:sp>
        <p:sp>
          <p:nvSpPr>
            <p:cNvPr id="60" name="Rectangle 59"/>
            <p:cNvSpPr/>
            <p:nvPr/>
          </p:nvSpPr>
          <p:spPr>
            <a:xfrm>
              <a:off x="4927088" y="5770319"/>
              <a:ext cx="1420247" cy="408631"/>
            </a:xfrm>
            <a:prstGeom prst="rect">
              <a:avLst/>
            </a:prstGeom>
          </p:spPr>
          <p:txBody>
            <a:bodyPr wrap="square">
              <a:spAutoFit/>
            </a:bodyPr>
            <a:lstStyle/>
            <a:p>
              <a:pPr algn="ctr"/>
              <a:r>
                <a:rPr lang="en-US" sz="1350" dirty="0">
                  <a:solidFill>
                    <a:srgbClr val="002060"/>
                  </a:solidFill>
                </a:rPr>
                <a:t>--</a:t>
              </a:r>
            </a:p>
          </p:txBody>
        </p:sp>
        <p:sp>
          <p:nvSpPr>
            <p:cNvPr id="61" name="Rectangle 60"/>
            <p:cNvSpPr/>
            <p:nvPr/>
          </p:nvSpPr>
          <p:spPr>
            <a:xfrm>
              <a:off x="4845971" y="5271500"/>
              <a:ext cx="1498758" cy="691530"/>
            </a:xfrm>
            <a:prstGeom prst="rect">
              <a:avLst/>
            </a:prstGeom>
          </p:spPr>
          <p:txBody>
            <a:bodyPr wrap="square">
              <a:spAutoFit/>
            </a:bodyPr>
            <a:lstStyle/>
            <a:p>
              <a:pPr algn="ctr"/>
              <a:r>
                <a:rPr lang="en-US" sz="1350" dirty="0">
                  <a:solidFill>
                    <a:srgbClr val="002060"/>
                  </a:solidFill>
                </a:rPr>
                <a:t>Construction</a:t>
              </a:r>
            </a:p>
          </p:txBody>
        </p:sp>
        <p:cxnSp>
          <p:nvCxnSpPr>
            <p:cNvPr id="62" name="Straight Connector 61"/>
            <p:cNvCxnSpPr/>
            <p:nvPr/>
          </p:nvCxnSpPr>
          <p:spPr>
            <a:xfrm>
              <a:off x="4927088" y="5123988"/>
              <a:ext cx="0" cy="14798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301611" y="5123988"/>
              <a:ext cx="0" cy="14654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001000" y="5123988"/>
              <a:ext cx="0" cy="14798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829800" y="5123988"/>
              <a:ext cx="0" cy="14798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922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390" y="2122369"/>
            <a:ext cx="1341715" cy="1115479"/>
          </a:xfrm>
          <a:prstGeom prst="rect">
            <a:avLst/>
          </a:prstGeom>
        </p:spPr>
      </p:pic>
      <p:sp>
        <p:nvSpPr>
          <p:cNvPr id="2" name="Title 1"/>
          <p:cNvSpPr>
            <a:spLocks noGrp="1"/>
          </p:cNvSpPr>
          <p:nvPr>
            <p:ph type="title"/>
          </p:nvPr>
        </p:nvSpPr>
        <p:spPr/>
        <p:txBody>
          <a:bodyPr/>
          <a:lstStyle/>
          <a:p>
            <a:r>
              <a:rPr lang="en-GB" dirty="0" smtClean="0"/>
              <a:t>New Features</a:t>
            </a:r>
            <a:endParaRPr lang="en-GB" dirty="0"/>
          </a:p>
        </p:txBody>
      </p:sp>
      <p:sp>
        <p:nvSpPr>
          <p:cNvPr id="3" name="Date Placeholder 2"/>
          <p:cNvSpPr>
            <a:spLocks noGrp="1"/>
          </p:cNvSpPr>
          <p:nvPr>
            <p:ph type="dt" sz="half" idx="10"/>
          </p:nvPr>
        </p:nvSpPr>
        <p:spPr/>
        <p:txBody>
          <a:bodyPr/>
          <a:lstStyle/>
          <a:p>
            <a:fld id="{9BA35B8C-5F57-4078-9339-3F05BD94BAC9}"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20</a:t>
            </a:fld>
            <a:endParaRPr lang="en-US"/>
          </a:p>
        </p:txBody>
      </p:sp>
      <p:grpSp>
        <p:nvGrpSpPr>
          <p:cNvPr id="8" name="Group 7"/>
          <p:cNvGrpSpPr/>
          <p:nvPr/>
        </p:nvGrpSpPr>
        <p:grpSpPr>
          <a:xfrm>
            <a:off x="3331436" y="1874275"/>
            <a:ext cx="2115607" cy="1273481"/>
            <a:chOff x="3909921" y="8554162"/>
            <a:chExt cx="2617948" cy="1536288"/>
          </a:xfrm>
        </p:grpSpPr>
        <p:grpSp>
          <p:nvGrpSpPr>
            <p:cNvPr id="9" name="Group 8"/>
            <p:cNvGrpSpPr/>
            <p:nvPr/>
          </p:nvGrpSpPr>
          <p:grpSpPr>
            <a:xfrm>
              <a:off x="3909921" y="8554162"/>
              <a:ext cx="2115607" cy="1536288"/>
              <a:chOff x="3909921" y="8554162"/>
              <a:chExt cx="2115607" cy="1536288"/>
            </a:xfrm>
          </p:grpSpPr>
          <p:pic>
            <p:nvPicPr>
              <p:cNvPr id="11" name="Content Placeholder 12"/>
              <p:cNvPicPr>
                <a:picLocks noChangeAspect="1"/>
              </p:cNvPicPr>
              <p:nvPr/>
            </p:nvPicPr>
            <p:blipFill rotWithShape="1">
              <a:blip r:embed="rId3" cstate="print">
                <a:extLst>
                  <a:ext uri="{28A0092B-C50C-407E-A947-70E740481C1C}">
                    <a14:useLocalDpi xmlns:a14="http://schemas.microsoft.com/office/drawing/2010/main" val="0"/>
                  </a:ext>
                </a:extLst>
              </a:blip>
              <a:srcRect b="73802"/>
              <a:stretch/>
            </p:blipFill>
            <p:spPr>
              <a:xfrm flipH="1">
                <a:off x="3909921" y="8771311"/>
                <a:ext cx="2115607" cy="1319139"/>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9007" r="17728"/>
              <a:stretch/>
            </p:blipFill>
            <p:spPr>
              <a:xfrm rot="2312566">
                <a:off x="4514079" y="8554162"/>
                <a:ext cx="505121" cy="798429"/>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169" y="8719290"/>
              <a:ext cx="703700" cy="703700"/>
            </a:xfrm>
            <a:prstGeom prst="rect">
              <a:avLst/>
            </a:prstGeom>
          </p:spPr>
        </p:pic>
      </p:grpSp>
      <p:sp>
        <p:nvSpPr>
          <p:cNvPr id="13" name="TextBox 12"/>
          <p:cNvSpPr txBox="1"/>
          <p:nvPr/>
        </p:nvSpPr>
        <p:spPr>
          <a:xfrm>
            <a:off x="3115205" y="3446126"/>
            <a:ext cx="3064844" cy="600164"/>
          </a:xfrm>
          <a:prstGeom prst="rect">
            <a:avLst/>
          </a:prstGeom>
          <a:noFill/>
        </p:spPr>
        <p:txBody>
          <a:bodyPr wrap="square" rtlCol="0">
            <a:spAutoFit/>
          </a:bodyPr>
          <a:lstStyle/>
          <a:p>
            <a:r>
              <a:rPr lang="en-US" sz="1100" dirty="0" smtClean="0"/>
              <a:t>The </a:t>
            </a:r>
            <a:r>
              <a:rPr lang="en-US" sz="1100" dirty="0"/>
              <a:t>handle vibrates when alerts activate, leaving the operator to concentrate on the job at </a:t>
            </a:r>
            <a:r>
              <a:rPr lang="en-US" sz="1100" dirty="0" smtClean="0"/>
              <a:t>hand</a:t>
            </a:r>
            <a:endParaRPr lang="en-GB" sz="1100" dirty="0" smtClean="0"/>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56872"/>
          <a:stretch/>
        </p:blipFill>
        <p:spPr>
          <a:xfrm rot="15186988">
            <a:off x="7247723" y="1351713"/>
            <a:ext cx="422684" cy="1160652"/>
          </a:xfrm>
          <a:prstGeom prst="rect">
            <a:avLst/>
          </a:prstGeom>
        </p:spPr>
      </p:pic>
      <p:sp>
        <p:nvSpPr>
          <p:cNvPr id="17" name="TextBox 16"/>
          <p:cNvSpPr txBox="1"/>
          <p:nvPr/>
        </p:nvSpPr>
        <p:spPr>
          <a:xfrm>
            <a:off x="6239028" y="3400670"/>
            <a:ext cx="2848075" cy="769441"/>
          </a:xfrm>
          <a:prstGeom prst="rect">
            <a:avLst/>
          </a:prstGeom>
          <a:noFill/>
        </p:spPr>
        <p:txBody>
          <a:bodyPr wrap="square" rtlCol="0">
            <a:spAutoFit/>
          </a:bodyPr>
          <a:lstStyle/>
          <a:p>
            <a:r>
              <a:rPr lang="en-US" sz="1100" dirty="0" smtClean="0"/>
              <a:t>Waterproof </a:t>
            </a:r>
            <a:r>
              <a:rPr lang="en-US" sz="1100" dirty="0"/>
              <a:t>speaker housing, </a:t>
            </a:r>
            <a:r>
              <a:rPr lang="en-US" sz="1100" dirty="0" smtClean="0"/>
              <a:t>provides </a:t>
            </a:r>
            <a:r>
              <a:rPr lang="en-US" sz="1100" dirty="0"/>
              <a:t>maximum feedback to the </a:t>
            </a:r>
            <a:r>
              <a:rPr lang="en-US" sz="1100" dirty="0" smtClean="0"/>
              <a:t>operator. </a:t>
            </a:r>
          </a:p>
          <a:p>
            <a:r>
              <a:rPr lang="en-US" sz="1100" dirty="0" smtClean="0"/>
              <a:t>5 </a:t>
            </a:r>
            <a:r>
              <a:rPr lang="en-US" sz="1100" dirty="0"/>
              <a:t>power output levels assist technicians working in challenging </a:t>
            </a:r>
            <a:r>
              <a:rPr lang="en-US" sz="1100" dirty="0" smtClean="0"/>
              <a:t>environments</a:t>
            </a:r>
            <a:endParaRPr lang="en-GB" sz="1100" dirty="0"/>
          </a:p>
        </p:txBody>
      </p:sp>
      <p:sp>
        <p:nvSpPr>
          <p:cNvPr id="23" name="TextBox 22"/>
          <p:cNvSpPr txBox="1"/>
          <p:nvPr/>
        </p:nvSpPr>
        <p:spPr>
          <a:xfrm>
            <a:off x="365760" y="3410999"/>
            <a:ext cx="2473767" cy="600164"/>
          </a:xfrm>
          <a:prstGeom prst="rect">
            <a:avLst/>
          </a:prstGeom>
          <a:noFill/>
        </p:spPr>
        <p:txBody>
          <a:bodyPr wrap="square" rtlCol="0">
            <a:spAutoFit/>
          </a:bodyPr>
          <a:lstStyle/>
          <a:p>
            <a:r>
              <a:rPr lang="en-US" sz="1100" dirty="0" smtClean="0"/>
              <a:t>Built-in swing measurement system, which alerts the user of excessive movement, driving correct usage</a:t>
            </a:r>
            <a:endParaRPr lang="en-GB" sz="1100" dirty="0"/>
          </a:p>
        </p:txBody>
      </p:sp>
      <p:grpSp>
        <p:nvGrpSpPr>
          <p:cNvPr id="28" name="Group 27"/>
          <p:cNvGrpSpPr/>
          <p:nvPr/>
        </p:nvGrpSpPr>
        <p:grpSpPr>
          <a:xfrm>
            <a:off x="867393" y="1661363"/>
            <a:ext cx="1214559" cy="1590724"/>
            <a:chOff x="3600294" y="1328444"/>
            <a:chExt cx="1051900" cy="1464010"/>
          </a:xfrm>
        </p:grpSpPr>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val="0"/>
                </a:ext>
              </a:extLst>
            </a:blip>
            <a:srcRect l="21289" t="3062" r="21436" b="4698"/>
            <a:stretch/>
          </p:blipFill>
          <p:spPr>
            <a:xfrm rot="2341803">
              <a:off x="3600294" y="1328444"/>
              <a:ext cx="273482" cy="1329124"/>
            </a:xfrm>
            <a:prstGeom prst="rect">
              <a:avLst/>
            </a:prstGeom>
          </p:spPr>
        </p:pic>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val="0"/>
                </a:ext>
              </a:extLst>
            </a:blip>
            <a:srcRect l="24395" t="3232" r="21347" b="4445"/>
            <a:stretch/>
          </p:blipFill>
          <p:spPr>
            <a:xfrm rot="19386927">
              <a:off x="4386480" y="1352104"/>
              <a:ext cx="265714" cy="1364400"/>
            </a:xfrm>
            <a:prstGeom prst="rect">
              <a:avLst/>
            </a:prstGeom>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l="27144" t="3540" r="24054"/>
            <a:stretch/>
          </p:blipFill>
          <p:spPr>
            <a:xfrm>
              <a:off x="3993640" y="1428544"/>
              <a:ext cx="252000" cy="1363910"/>
            </a:xfrm>
            <a:prstGeom prst="rect">
              <a:avLst/>
            </a:prstGeom>
          </p:spPr>
        </p:pic>
      </p:grpSp>
      <p:sp>
        <p:nvSpPr>
          <p:cNvPr id="7" name="TextBox 6"/>
          <p:cNvSpPr txBox="1"/>
          <p:nvPr/>
        </p:nvSpPr>
        <p:spPr>
          <a:xfrm>
            <a:off x="607273" y="1123805"/>
            <a:ext cx="1758999" cy="600164"/>
          </a:xfrm>
          <a:prstGeom prst="rect">
            <a:avLst/>
          </a:prstGeom>
          <a:noFill/>
        </p:spPr>
        <p:txBody>
          <a:bodyPr wrap="square" rtlCol="0">
            <a:spAutoFit/>
          </a:bodyPr>
          <a:lstStyle/>
          <a:p>
            <a:r>
              <a:rPr lang="en-US" sz="1100" dirty="0"/>
              <a:t>Swing Warning System to drive correct </a:t>
            </a:r>
            <a:r>
              <a:rPr lang="en-US" sz="1100" dirty="0" smtClean="0"/>
              <a:t>usage</a:t>
            </a:r>
            <a:endParaRPr lang="en-GB" sz="1100" dirty="0"/>
          </a:p>
          <a:p>
            <a:endParaRPr lang="en-GB" sz="1100" dirty="0"/>
          </a:p>
        </p:txBody>
      </p:sp>
      <p:sp>
        <p:nvSpPr>
          <p:cNvPr id="26" name="TextBox 25"/>
          <p:cNvSpPr txBox="1"/>
          <p:nvPr/>
        </p:nvSpPr>
        <p:spPr>
          <a:xfrm>
            <a:off x="3403708" y="1143939"/>
            <a:ext cx="1758999" cy="261610"/>
          </a:xfrm>
          <a:prstGeom prst="rect">
            <a:avLst/>
          </a:prstGeom>
          <a:noFill/>
        </p:spPr>
        <p:txBody>
          <a:bodyPr wrap="square" rtlCol="0">
            <a:spAutoFit/>
          </a:bodyPr>
          <a:lstStyle/>
          <a:p>
            <a:r>
              <a:rPr lang="en-GB" sz="1100" dirty="0" smtClean="0"/>
              <a:t>Never miss a warning</a:t>
            </a:r>
            <a:endParaRPr lang="en-GB" sz="1100" dirty="0"/>
          </a:p>
        </p:txBody>
      </p:sp>
      <p:sp>
        <p:nvSpPr>
          <p:cNvPr id="29" name="TextBox 28"/>
          <p:cNvSpPr txBox="1"/>
          <p:nvPr/>
        </p:nvSpPr>
        <p:spPr>
          <a:xfrm>
            <a:off x="6559478" y="1143939"/>
            <a:ext cx="1758999" cy="430887"/>
          </a:xfrm>
          <a:prstGeom prst="rect">
            <a:avLst/>
          </a:prstGeom>
          <a:noFill/>
        </p:spPr>
        <p:txBody>
          <a:bodyPr wrap="square" rtlCol="0">
            <a:spAutoFit/>
          </a:bodyPr>
          <a:lstStyle/>
          <a:p>
            <a:r>
              <a:rPr lang="en-GB" sz="1100" dirty="0" smtClean="0"/>
              <a:t>Use in a noisy environment</a:t>
            </a:r>
            <a:endParaRPr lang="en-GB" sz="1100" dirty="0"/>
          </a:p>
        </p:txBody>
      </p:sp>
      <p:sp>
        <p:nvSpPr>
          <p:cNvPr id="27" name="TextBox 26"/>
          <p:cNvSpPr txBox="1"/>
          <p:nvPr/>
        </p:nvSpPr>
        <p:spPr>
          <a:xfrm>
            <a:off x="6711599" y="4270124"/>
            <a:ext cx="1611339" cy="600164"/>
          </a:xfrm>
          <a:prstGeom prst="rect">
            <a:avLst/>
          </a:prstGeom>
          <a:solidFill>
            <a:schemeClr val="accent1">
              <a:lumMod val="40000"/>
              <a:lumOff val="60000"/>
            </a:schemeClr>
          </a:solidFill>
        </p:spPr>
        <p:txBody>
          <a:bodyPr wrap="none" rtlCol="0">
            <a:spAutoFit/>
          </a:bodyPr>
          <a:lstStyle/>
          <a:p>
            <a:pPr algn="ctr"/>
            <a:r>
              <a:rPr lang="en-US" sz="1100" dirty="0" smtClean="0"/>
              <a:t>Sound Tone </a:t>
            </a:r>
            <a:r>
              <a:rPr lang="en-US" sz="1100" dirty="0" smtClean="0"/>
              <a:t>Selection</a:t>
            </a:r>
            <a:endParaRPr lang="en-US" sz="1100" dirty="0" smtClean="0"/>
          </a:p>
          <a:p>
            <a:pPr algn="ctr"/>
            <a:r>
              <a:rPr lang="en-US" sz="1100" dirty="0" smtClean="0"/>
              <a:t>High/Low</a:t>
            </a:r>
          </a:p>
          <a:p>
            <a:pPr algn="ctr"/>
            <a:r>
              <a:rPr lang="en-US" sz="1100" dirty="0" smtClean="0"/>
              <a:t>(Select </a:t>
            </a:r>
            <a:r>
              <a:rPr lang="en-US" sz="1100" dirty="0"/>
              <a:t>A</a:t>
            </a:r>
            <a:r>
              <a:rPr lang="en-US" sz="1100" dirty="0" smtClean="0"/>
              <a:t>udio in menu)</a:t>
            </a:r>
            <a:endParaRPr lang="en-US" sz="1100" dirty="0"/>
          </a:p>
        </p:txBody>
      </p:sp>
    </p:spTree>
    <p:extLst>
      <p:ext uri="{BB962C8B-B14F-4D97-AF65-F5344CB8AC3E}">
        <p14:creationId xmlns:p14="http://schemas.microsoft.com/office/powerpoint/2010/main" val="107073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6" grpId="0"/>
      <p:bldP spid="29"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Features</a:t>
            </a:r>
            <a:endParaRPr lang="en-GB" dirty="0"/>
          </a:p>
        </p:txBody>
      </p:sp>
      <p:sp>
        <p:nvSpPr>
          <p:cNvPr id="3" name="Date Placeholder 2"/>
          <p:cNvSpPr>
            <a:spLocks noGrp="1"/>
          </p:cNvSpPr>
          <p:nvPr>
            <p:ph type="dt" sz="half" idx="10"/>
          </p:nvPr>
        </p:nvSpPr>
        <p:spPr/>
        <p:txBody>
          <a:bodyPr/>
          <a:lstStyle/>
          <a:p>
            <a:fld id="{730CE535-BA8A-4974-BAF8-102896C453B7}"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21</a:t>
            </a:fld>
            <a:endParaRPr lang="en-US"/>
          </a:p>
        </p:txBody>
      </p:sp>
      <p:sp>
        <p:nvSpPr>
          <p:cNvPr id="45" name="TextBox 44"/>
          <p:cNvSpPr txBox="1"/>
          <p:nvPr/>
        </p:nvSpPr>
        <p:spPr>
          <a:xfrm>
            <a:off x="365760" y="2329063"/>
            <a:ext cx="2613068" cy="523220"/>
          </a:xfrm>
          <a:prstGeom prst="rect">
            <a:avLst/>
          </a:prstGeom>
          <a:noFill/>
        </p:spPr>
        <p:txBody>
          <a:bodyPr wrap="square" rtlCol="0">
            <a:spAutoFit/>
          </a:bodyPr>
          <a:lstStyle/>
          <a:p>
            <a:pPr>
              <a:spcAft>
                <a:spcPts val="600"/>
              </a:spcAft>
            </a:pPr>
            <a:r>
              <a:rPr lang="en-GB" sz="1400" dirty="0"/>
              <a:t>QR codes for instant on-site support and troubleshooting</a:t>
            </a:r>
          </a:p>
        </p:txBody>
      </p:sp>
      <p:sp>
        <p:nvSpPr>
          <p:cNvPr id="49" name="TextBox 48"/>
          <p:cNvSpPr txBox="1"/>
          <p:nvPr/>
        </p:nvSpPr>
        <p:spPr>
          <a:xfrm>
            <a:off x="3561838" y="2471673"/>
            <a:ext cx="3195962" cy="307777"/>
          </a:xfrm>
          <a:prstGeom prst="rect">
            <a:avLst/>
          </a:prstGeom>
          <a:noFill/>
        </p:spPr>
        <p:txBody>
          <a:bodyPr wrap="square" rtlCol="0">
            <a:spAutoFit/>
          </a:bodyPr>
          <a:lstStyle/>
          <a:p>
            <a:r>
              <a:rPr lang="en-GB" sz="1400" dirty="0" smtClean="0"/>
              <a:t>USB Type C for easy USB connection</a:t>
            </a:r>
            <a:endParaRPr lang="en-GB" sz="1400" dirty="0"/>
          </a:p>
        </p:txBody>
      </p:sp>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459" y="2905231"/>
            <a:ext cx="1427540" cy="1427540"/>
          </a:xfrm>
          <a:prstGeom prst="rect">
            <a:avLst/>
          </a:prstGeom>
        </p:spPr>
      </p:pic>
      <p:sp>
        <p:nvSpPr>
          <p:cNvPr id="51" name="TextBox 50"/>
          <p:cNvSpPr txBox="1"/>
          <p:nvPr/>
        </p:nvSpPr>
        <p:spPr>
          <a:xfrm>
            <a:off x="1833433" y="4311511"/>
            <a:ext cx="2802050" cy="523220"/>
          </a:xfrm>
          <a:prstGeom prst="rect">
            <a:avLst/>
          </a:prstGeom>
          <a:noFill/>
        </p:spPr>
        <p:txBody>
          <a:bodyPr wrap="square" rtlCol="0">
            <a:spAutoFit/>
          </a:bodyPr>
          <a:lstStyle/>
          <a:p>
            <a:pPr lvl="0">
              <a:spcAft>
                <a:spcPts val="600"/>
              </a:spcAft>
            </a:pPr>
            <a:r>
              <a:rPr lang="en-GB" sz="1400" dirty="0"/>
              <a:t>New GPS receiver and larger antenna for </a:t>
            </a:r>
            <a:r>
              <a:rPr lang="en-GB" sz="1400" dirty="0" smtClean="0"/>
              <a:t>better </a:t>
            </a:r>
            <a:r>
              <a:rPr lang="en-GB" sz="1400" dirty="0"/>
              <a:t>accuracy</a:t>
            </a:r>
          </a:p>
        </p:txBody>
      </p:sp>
      <p:pic>
        <p:nvPicPr>
          <p:cNvPr id="1026" name="Picture 2" descr="Data Sheet: Low Energy Audio and the Future of ASHA - Tested.Techn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800" y="2814917"/>
            <a:ext cx="931569" cy="114587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6232224" y="4104210"/>
            <a:ext cx="2629941" cy="738664"/>
          </a:xfrm>
          <a:prstGeom prst="rect">
            <a:avLst/>
          </a:prstGeom>
          <a:noFill/>
        </p:spPr>
        <p:txBody>
          <a:bodyPr wrap="square" rtlCol="0">
            <a:spAutoFit/>
          </a:bodyPr>
          <a:lstStyle/>
          <a:p>
            <a:r>
              <a:rPr lang="en-GB" sz="1400" dirty="0" smtClean="0"/>
              <a:t>Bluetooth Low Energy for future upgrades and connectivity solutions</a:t>
            </a:r>
            <a:endParaRPr lang="en-GB" sz="1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452" y="1076785"/>
            <a:ext cx="929683" cy="1219037"/>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752" t="12717" r="7571" b="30435"/>
          <a:stretch/>
        </p:blipFill>
        <p:spPr>
          <a:xfrm>
            <a:off x="4509713" y="956280"/>
            <a:ext cx="1658679" cy="1443683"/>
          </a:xfrm>
          <a:prstGeom prst="rect">
            <a:avLst/>
          </a:prstGeom>
        </p:spPr>
      </p:pic>
      <p:pic>
        <p:nvPicPr>
          <p:cNvPr id="17" name="Picture 16"/>
          <p:cNvPicPr>
            <a:picLocks noChangeAspect="1"/>
          </p:cNvPicPr>
          <p:nvPr/>
        </p:nvPicPr>
        <p:blipFill>
          <a:blip r:embed="rId6"/>
          <a:stretch>
            <a:fillRect/>
          </a:stretch>
        </p:blipFill>
        <p:spPr>
          <a:xfrm flipH="1">
            <a:off x="3740293" y="1756640"/>
            <a:ext cx="686671" cy="617952"/>
          </a:xfrm>
          <a:prstGeom prst="rect">
            <a:avLst/>
          </a:prstGeom>
        </p:spPr>
      </p:pic>
    </p:spTree>
    <p:extLst>
      <p:ext uri="{BB962C8B-B14F-4D97-AF65-F5344CB8AC3E}">
        <p14:creationId xmlns:p14="http://schemas.microsoft.com/office/powerpoint/2010/main" val="159943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Improved DC Leads</a:t>
            </a:r>
            <a:endParaRPr lang="en-GB" dirty="0"/>
          </a:p>
        </p:txBody>
      </p:sp>
      <p:sp>
        <p:nvSpPr>
          <p:cNvPr id="3" name="Date Placeholder 2"/>
          <p:cNvSpPr>
            <a:spLocks noGrp="1"/>
          </p:cNvSpPr>
          <p:nvPr>
            <p:ph type="dt" sz="half" idx="10"/>
          </p:nvPr>
        </p:nvSpPr>
        <p:spPr/>
        <p:txBody>
          <a:bodyPr/>
          <a:lstStyle/>
          <a:p>
            <a:fld id="{C8A2DF1D-33EE-4EBF-9E41-25F80212B982}"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22</a:t>
            </a:fld>
            <a:endParaRPr lang="en-US"/>
          </a:p>
        </p:txBody>
      </p:sp>
      <p:sp>
        <p:nvSpPr>
          <p:cNvPr id="8" name="Rectangle 7"/>
          <p:cNvSpPr/>
          <p:nvPr/>
        </p:nvSpPr>
        <p:spPr>
          <a:xfrm>
            <a:off x="3301557" y="2756719"/>
            <a:ext cx="5652000" cy="1836400"/>
          </a:xfrm>
          <a:prstGeom prst="rect">
            <a:avLst/>
          </a:prstGeom>
        </p:spPr>
        <p:txBody>
          <a:bodyPr wrap="square">
            <a:spAutoFit/>
          </a:bodyPr>
          <a:lstStyle/>
          <a:p>
            <a:pPr marL="285750" indent="-285750">
              <a:lnSpc>
                <a:spcPts val="2000"/>
              </a:lnSpc>
              <a:spcBef>
                <a:spcPts val="600"/>
              </a:spcBef>
              <a:spcAft>
                <a:spcPts val="300"/>
              </a:spcAft>
              <a:buSzPct val="100000"/>
              <a:buFont typeface="Arial" panose="020B0604020202020204" pitchFamily="34" charset="0"/>
              <a:buChar char="•"/>
            </a:pPr>
            <a:r>
              <a:rPr lang="en-GB" sz="1200" dirty="0">
                <a:cs typeface="Calibri"/>
              </a:rPr>
              <a:t>Existing cable samples: 55 strands/0.15mm Rubber Jacket</a:t>
            </a:r>
          </a:p>
          <a:p>
            <a:pPr marL="285750" indent="-285750">
              <a:lnSpc>
                <a:spcPts val="2000"/>
              </a:lnSpc>
              <a:spcBef>
                <a:spcPts val="600"/>
              </a:spcBef>
              <a:spcAft>
                <a:spcPts val="300"/>
              </a:spcAft>
              <a:buSzPct val="100000"/>
              <a:buFont typeface="Arial" panose="020B0604020202020204" pitchFamily="34" charset="0"/>
              <a:buChar char="•"/>
            </a:pPr>
            <a:r>
              <a:rPr lang="en-GB" sz="1200" dirty="0" smtClean="0">
                <a:cs typeface="Calibri"/>
              </a:rPr>
              <a:t>Existing </a:t>
            </a:r>
            <a:r>
              <a:rPr lang="en-GB" sz="1200" dirty="0">
                <a:cs typeface="Calibri"/>
              </a:rPr>
              <a:t>cable: FAILED @ </a:t>
            </a:r>
            <a:r>
              <a:rPr lang="en-GB" sz="1200" dirty="0" smtClean="0">
                <a:cs typeface="Calibri"/>
              </a:rPr>
              <a:t>16,000 </a:t>
            </a:r>
            <a:r>
              <a:rPr lang="en-GB" sz="1200" dirty="0">
                <a:cs typeface="Calibri"/>
              </a:rPr>
              <a:t>cycles</a:t>
            </a:r>
          </a:p>
          <a:p>
            <a:pPr marL="285750" indent="-285750">
              <a:lnSpc>
                <a:spcPts val="2000"/>
              </a:lnSpc>
              <a:spcBef>
                <a:spcPts val="600"/>
              </a:spcBef>
              <a:spcAft>
                <a:spcPts val="300"/>
              </a:spcAft>
              <a:buSzPct val="100000"/>
              <a:buFont typeface="Arial" panose="020B0604020202020204" pitchFamily="34" charset="0"/>
              <a:buChar char="•"/>
            </a:pPr>
            <a:r>
              <a:rPr lang="en-GB" sz="1200" dirty="0" smtClean="0">
                <a:solidFill>
                  <a:schemeClr val="tx2">
                    <a:lumMod val="75000"/>
                  </a:schemeClr>
                </a:solidFill>
                <a:cs typeface="Calibri"/>
              </a:rPr>
              <a:t>Existing cable </a:t>
            </a:r>
            <a:r>
              <a:rPr lang="en-GB" sz="1200" dirty="0">
                <a:solidFill>
                  <a:schemeClr val="tx2">
                    <a:lumMod val="75000"/>
                  </a:schemeClr>
                </a:solidFill>
                <a:cs typeface="Calibri"/>
              </a:rPr>
              <a:t>(updated with improved strain relief): FAILED @ </a:t>
            </a:r>
            <a:r>
              <a:rPr lang="en-GB" sz="1200" dirty="0" smtClean="0">
                <a:solidFill>
                  <a:schemeClr val="tx2">
                    <a:lumMod val="75000"/>
                  </a:schemeClr>
                </a:solidFill>
                <a:cs typeface="Calibri"/>
              </a:rPr>
              <a:t>57,000 </a:t>
            </a:r>
            <a:r>
              <a:rPr lang="en-GB" sz="1200" dirty="0" smtClean="0">
                <a:solidFill>
                  <a:schemeClr val="tx2">
                    <a:lumMod val="75000"/>
                  </a:schemeClr>
                </a:solidFill>
                <a:cs typeface="Calibri"/>
              </a:rPr>
              <a:t>cycles</a:t>
            </a:r>
            <a:endParaRPr lang="en-GB" sz="1200" dirty="0" smtClean="0">
              <a:solidFill>
                <a:schemeClr val="tx2">
                  <a:lumMod val="75000"/>
                </a:schemeClr>
              </a:solidFill>
              <a:cs typeface="Calibri"/>
            </a:endParaRPr>
          </a:p>
          <a:p>
            <a:pPr marL="285750" indent="-285750">
              <a:lnSpc>
                <a:spcPts val="2000"/>
              </a:lnSpc>
              <a:spcBef>
                <a:spcPts val="600"/>
              </a:spcBef>
              <a:spcAft>
                <a:spcPts val="300"/>
              </a:spcAft>
              <a:buSzPct val="100000"/>
              <a:buFont typeface="Arial" panose="020B0604020202020204" pitchFamily="34" charset="0"/>
              <a:buChar char="•"/>
            </a:pPr>
            <a:r>
              <a:rPr lang="en-GB" sz="1200" dirty="0" smtClean="0">
                <a:solidFill>
                  <a:schemeClr val="tx2">
                    <a:lumMod val="60000"/>
                    <a:lumOff val="40000"/>
                  </a:schemeClr>
                </a:solidFill>
              </a:rPr>
              <a:t>New </a:t>
            </a:r>
            <a:r>
              <a:rPr lang="en-GB" sz="1200" dirty="0">
                <a:solidFill>
                  <a:schemeClr val="tx2">
                    <a:lumMod val="60000"/>
                    <a:lumOff val="40000"/>
                  </a:schemeClr>
                </a:solidFill>
              </a:rPr>
              <a:t>Cable test </a:t>
            </a:r>
            <a:r>
              <a:rPr lang="en-GB" sz="1200" dirty="0" smtClean="0">
                <a:solidFill>
                  <a:schemeClr val="tx2">
                    <a:lumMod val="60000"/>
                    <a:lumOff val="40000"/>
                  </a:schemeClr>
                </a:solidFill>
              </a:rPr>
              <a:t>sample:259 strands / 0.07 UV stabilised PVC</a:t>
            </a:r>
          </a:p>
          <a:p>
            <a:pPr marL="285750" indent="-285750">
              <a:lnSpc>
                <a:spcPts val="2000"/>
              </a:lnSpc>
              <a:spcBef>
                <a:spcPts val="600"/>
              </a:spcBef>
              <a:spcAft>
                <a:spcPts val="300"/>
              </a:spcAft>
              <a:buSzPct val="100000"/>
              <a:buFont typeface="Arial" panose="020B0604020202020204" pitchFamily="34" charset="0"/>
              <a:buChar char="•"/>
            </a:pPr>
            <a:r>
              <a:rPr lang="en-GB" sz="1200" dirty="0" smtClean="0">
                <a:solidFill>
                  <a:schemeClr val="tx2">
                    <a:lumMod val="60000"/>
                    <a:lumOff val="40000"/>
                  </a:schemeClr>
                </a:solidFill>
              </a:rPr>
              <a:t> </a:t>
            </a:r>
            <a:r>
              <a:rPr lang="en-GB" sz="1200" dirty="0">
                <a:solidFill>
                  <a:schemeClr val="tx2">
                    <a:lumMod val="60000"/>
                    <a:lumOff val="40000"/>
                  </a:schemeClr>
                </a:solidFill>
              </a:rPr>
              <a:t>Completed </a:t>
            </a:r>
            <a:r>
              <a:rPr lang="en-GB" sz="1200" dirty="0" smtClean="0">
                <a:solidFill>
                  <a:schemeClr val="tx2">
                    <a:lumMod val="60000"/>
                    <a:lumOff val="40000"/>
                  </a:schemeClr>
                </a:solidFill>
              </a:rPr>
              <a:t>100,000 cycles </a:t>
            </a:r>
            <a:r>
              <a:rPr lang="en-GB" sz="1200" dirty="0">
                <a:solidFill>
                  <a:schemeClr val="tx2">
                    <a:lumMod val="60000"/>
                    <a:lumOff val="40000"/>
                  </a:schemeClr>
                </a:solidFill>
              </a:rPr>
              <a:t>– Test stopped, no damage </a:t>
            </a:r>
          </a:p>
        </p:txBody>
      </p:sp>
      <p:pic>
        <p:nvPicPr>
          <p:cNvPr id="10" name="Picture 9"/>
          <p:cNvPicPr>
            <a:picLocks noChangeAspect="1"/>
          </p:cNvPicPr>
          <p:nvPr/>
        </p:nvPicPr>
        <p:blipFill>
          <a:blip r:embed="rId2"/>
          <a:stretch>
            <a:fillRect/>
          </a:stretch>
        </p:blipFill>
        <p:spPr>
          <a:xfrm>
            <a:off x="783488" y="952349"/>
            <a:ext cx="2139585" cy="1986758"/>
          </a:xfrm>
          <a:prstGeom prst="rect">
            <a:avLst/>
          </a:prstGeom>
        </p:spPr>
      </p:pic>
      <p:sp>
        <p:nvSpPr>
          <p:cNvPr id="14" name="Rectangle 13"/>
          <p:cNvSpPr/>
          <p:nvPr/>
        </p:nvSpPr>
        <p:spPr>
          <a:xfrm>
            <a:off x="2923073" y="952349"/>
            <a:ext cx="5515867" cy="1349087"/>
          </a:xfrm>
          <a:prstGeom prst="rect">
            <a:avLst/>
          </a:prstGeom>
        </p:spPr>
        <p:txBody>
          <a:bodyPr wrap="square">
            <a:spAutoFit/>
          </a:bodyPr>
          <a:lstStyle/>
          <a:p>
            <a:pPr marL="285750" indent="-285750">
              <a:lnSpc>
                <a:spcPts val="2000"/>
              </a:lnSpc>
              <a:spcBef>
                <a:spcPts val="600"/>
              </a:spcBef>
              <a:spcAft>
                <a:spcPts val="300"/>
              </a:spcAft>
              <a:buSzPct val="100000"/>
              <a:buFont typeface="Arial" panose="020B0604020202020204" pitchFamily="34" charset="0"/>
              <a:buChar char="•"/>
            </a:pPr>
            <a:r>
              <a:rPr lang="en-GB" sz="1400" dirty="0" smtClean="0">
                <a:cs typeface="Calibri"/>
              </a:rPr>
              <a:t>We </a:t>
            </a:r>
            <a:r>
              <a:rPr lang="en-GB" sz="1400" dirty="0" smtClean="0">
                <a:cs typeface="Calibri"/>
              </a:rPr>
              <a:t>have created our own standard to prepare products for simulated field </a:t>
            </a:r>
            <a:r>
              <a:rPr lang="en-GB" sz="1400" dirty="0" smtClean="0">
                <a:cs typeface="Calibri"/>
              </a:rPr>
              <a:t>use</a:t>
            </a:r>
          </a:p>
          <a:p>
            <a:pPr marL="285750" indent="-285750">
              <a:lnSpc>
                <a:spcPts val="2000"/>
              </a:lnSpc>
              <a:spcBef>
                <a:spcPts val="600"/>
              </a:spcBef>
              <a:spcAft>
                <a:spcPts val="300"/>
              </a:spcAft>
              <a:buSzPct val="100000"/>
              <a:buFont typeface="Arial" panose="020B0604020202020204" pitchFamily="34" charset="0"/>
              <a:buChar char="•"/>
            </a:pPr>
            <a:r>
              <a:rPr lang="en-GB" sz="1400" dirty="0" smtClean="0">
                <a:cs typeface="Calibri"/>
              </a:rPr>
              <a:t>Extensive research and testing to ensure Quality</a:t>
            </a:r>
            <a:endParaRPr lang="en-GB" sz="1400" dirty="0" smtClean="0">
              <a:cs typeface="Calibri"/>
            </a:endParaRPr>
          </a:p>
          <a:p>
            <a:pPr marL="285750" indent="-285750">
              <a:lnSpc>
                <a:spcPts val="2000"/>
              </a:lnSpc>
              <a:spcBef>
                <a:spcPts val="600"/>
              </a:spcBef>
              <a:spcAft>
                <a:spcPts val="300"/>
              </a:spcAft>
              <a:buSzPct val="100000"/>
              <a:buFont typeface="Arial" panose="020B0604020202020204" pitchFamily="34" charset="0"/>
              <a:buChar char="•"/>
            </a:pPr>
            <a:r>
              <a:rPr lang="en-GB" sz="1400" dirty="0" smtClean="0">
                <a:cs typeface="Calibri"/>
              </a:rPr>
              <a:t>Only genuine 8200 leads have been through this </a:t>
            </a:r>
            <a:r>
              <a:rPr lang="en-GB" sz="1400" dirty="0" smtClean="0">
                <a:cs typeface="Calibri"/>
              </a:rPr>
              <a:t>test</a:t>
            </a:r>
            <a:endParaRPr lang="en-GB" sz="1400" dirty="0"/>
          </a:p>
        </p:txBody>
      </p:sp>
      <p:pic>
        <p:nvPicPr>
          <p:cNvPr id="6" name="Picture 5"/>
          <p:cNvPicPr>
            <a:picLocks noChangeAspect="1"/>
          </p:cNvPicPr>
          <p:nvPr/>
        </p:nvPicPr>
        <p:blipFill>
          <a:blip r:embed="rId3"/>
          <a:stretch>
            <a:fillRect/>
          </a:stretch>
        </p:blipFill>
        <p:spPr>
          <a:xfrm>
            <a:off x="595644" y="3231925"/>
            <a:ext cx="2639610" cy="1485548"/>
          </a:xfrm>
          <a:prstGeom prst="rect">
            <a:avLst/>
          </a:prstGeom>
        </p:spPr>
      </p:pic>
    </p:spTree>
    <p:extLst>
      <p:ext uri="{BB962C8B-B14F-4D97-AF65-F5344CB8AC3E}">
        <p14:creationId xmlns:p14="http://schemas.microsoft.com/office/powerpoint/2010/main" val="15938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a:stretch>
            <a:fillRect/>
          </a:stretch>
        </p:blipFill>
        <p:spPr>
          <a:xfrm>
            <a:off x="4357689" y="1294130"/>
            <a:ext cx="4641214" cy="2892108"/>
          </a:xfrm>
          <a:prstGeom prst="rect">
            <a:avLst/>
          </a:prstGeom>
        </p:spPr>
      </p:pic>
      <p:sp>
        <p:nvSpPr>
          <p:cNvPr id="2" name="Title 1"/>
          <p:cNvSpPr>
            <a:spLocks noGrp="1"/>
          </p:cNvSpPr>
          <p:nvPr>
            <p:ph type="title"/>
          </p:nvPr>
        </p:nvSpPr>
        <p:spPr/>
        <p:txBody>
          <a:bodyPr/>
          <a:lstStyle/>
          <a:p>
            <a:r>
              <a:rPr lang="en-GB" dirty="0" smtClean="0"/>
              <a:t>Ergonomic Design, Premium Quality</a:t>
            </a:r>
            <a:endParaRPr lang="en-GB" dirty="0"/>
          </a:p>
        </p:txBody>
      </p:sp>
      <p:sp>
        <p:nvSpPr>
          <p:cNvPr id="3" name="Date Placeholder 2"/>
          <p:cNvSpPr>
            <a:spLocks noGrp="1"/>
          </p:cNvSpPr>
          <p:nvPr>
            <p:ph type="dt" sz="half" idx="10"/>
          </p:nvPr>
        </p:nvSpPr>
        <p:spPr/>
        <p:txBody>
          <a:bodyPr/>
          <a:lstStyle/>
          <a:p>
            <a:fld id="{369598C3-6505-4DE4-B548-024C5CE4A1FA}"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23</a:t>
            </a:fld>
            <a:endParaRPr lang="en-US"/>
          </a:p>
        </p:txBody>
      </p:sp>
      <p:sp>
        <p:nvSpPr>
          <p:cNvPr id="7" name="Content Placeholder 6"/>
          <p:cNvSpPr>
            <a:spLocks noGrp="1"/>
          </p:cNvSpPr>
          <p:nvPr>
            <p:ph sz="quarter" idx="15"/>
          </p:nvPr>
        </p:nvSpPr>
        <p:spPr>
          <a:xfrm>
            <a:off x="372115" y="948943"/>
            <a:ext cx="3908682" cy="893641"/>
          </a:xfrm>
        </p:spPr>
        <p:txBody>
          <a:bodyPr/>
          <a:lstStyle/>
          <a:p>
            <a:pPr>
              <a:spcBef>
                <a:spcPts val="0"/>
              </a:spcBef>
              <a:spcAft>
                <a:spcPts val="0"/>
              </a:spcAft>
            </a:pPr>
            <a:r>
              <a:rPr lang="en-GB" sz="1100" b="1" dirty="0" smtClean="0"/>
              <a:t>Radiodetection Locators are </a:t>
            </a:r>
            <a:r>
              <a:rPr lang="en-GB" sz="1100" b="1" dirty="0"/>
              <a:t>light yet rugged </a:t>
            </a:r>
            <a:r>
              <a:rPr lang="en-GB" sz="1100" b="1" dirty="0" smtClean="0"/>
              <a:t>tools </a:t>
            </a:r>
            <a:r>
              <a:rPr lang="en-GB" sz="1100" b="1" dirty="0"/>
              <a:t>ready to operate in </a:t>
            </a:r>
            <a:r>
              <a:rPr lang="en-GB" sz="1100" b="1" dirty="0" smtClean="0"/>
              <a:t>most difficult </a:t>
            </a:r>
            <a:r>
              <a:rPr lang="en-GB" sz="1100" b="1" dirty="0"/>
              <a:t>conditions, day after day. </a:t>
            </a:r>
            <a:endParaRPr lang="en-GB" sz="1100" b="1" dirty="0" smtClean="0"/>
          </a:p>
          <a:p>
            <a:pPr>
              <a:spcBef>
                <a:spcPts val="0"/>
              </a:spcBef>
              <a:spcAft>
                <a:spcPts val="0"/>
              </a:spcAft>
            </a:pPr>
            <a:r>
              <a:rPr lang="en-GB" sz="1100" b="1" dirty="0" smtClean="0"/>
              <a:t>Radiodetection </a:t>
            </a:r>
            <a:r>
              <a:rPr lang="en-GB" sz="1100" b="1" dirty="0"/>
              <a:t>help is always </a:t>
            </a:r>
            <a:r>
              <a:rPr lang="en-GB" sz="1100" b="1" dirty="0" smtClean="0"/>
              <a:t>at hand </a:t>
            </a:r>
            <a:r>
              <a:rPr lang="en-GB" sz="1100" b="1" dirty="0"/>
              <a:t>with our online support website</a:t>
            </a:r>
            <a:r>
              <a:rPr lang="en-GB" sz="1100" b="1" dirty="0" smtClean="0"/>
              <a:t>.</a:t>
            </a:r>
            <a:endParaRPr lang="en-GB" b="1" dirty="0"/>
          </a:p>
          <a:p>
            <a:pPr>
              <a:spcBef>
                <a:spcPts val="0"/>
              </a:spcBef>
              <a:spcAft>
                <a:spcPts val="0"/>
              </a:spcAft>
            </a:pPr>
            <a:endParaRPr lang="en-GB" sz="1100" dirty="0"/>
          </a:p>
          <a:p>
            <a:pPr>
              <a:spcBef>
                <a:spcPts val="0"/>
              </a:spcBef>
              <a:spcAft>
                <a:spcPts val="0"/>
              </a:spcAft>
            </a:pPr>
            <a:endParaRPr lang="en-GB" sz="1100" dirty="0"/>
          </a:p>
        </p:txBody>
      </p:sp>
      <p:sp>
        <p:nvSpPr>
          <p:cNvPr id="9" name="TextBox 8"/>
          <p:cNvSpPr txBox="1"/>
          <p:nvPr/>
        </p:nvSpPr>
        <p:spPr>
          <a:xfrm>
            <a:off x="264594" y="2001218"/>
            <a:ext cx="4016203" cy="2254463"/>
          </a:xfrm>
          <a:prstGeom prst="rect">
            <a:avLst/>
          </a:prstGeom>
          <a:noFill/>
        </p:spPr>
        <p:txBody>
          <a:bodyPr wrap="square" rtlCol="0">
            <a:spAutoFit/>
          </a:bodyPr>
          <a:lstStyle/>
          <a:p>
            <a:pPr marL="171450" indent="-171450">
              <a:spcBef>
                <a:spcPts val="600"/>
              </a:spcBef>
              <a:spcAft>
                <a:spcPts val="300"/>
              </a:spcAft>
              <a:buClr>
                <a:schemeClr val="accent2"/>
              </a:buClr>
              <a:buFont typeface="Arial" panose="020B0604020202020204" pitchFamily="34" charset="0"/>
              <a:buChar char="•"/>
            </a:pPr>
            <a:r>
              <a:rPr lang="en-GB" sz="1050" dirty="0"/>
              <a:t>Made in the UK – No compromise on quality</a:t>
            </a:r>
          </a:p>
          <a:p>
            <a:pPr marL="171450" indent="-171450">
              <a:spcBef>
                <a:spcPts val="600"/>
              </a:spcBef>
              <a:spcAft>
                <a:spcPts val="300"/>
              </a:spcAft>
              <a:buClr>
                <a:schemeClr val="accent2"/>
              </a:buClr>
              <a:buFont typeface="Arial" panose="020B0604020202020204" pitchFamily="34" charset="0"/>
              <a:buChar char="•"/>
            </a:pPr>
            <a:r>
              <a:rPr lang="en-GB" sz="1050" dirty="0"/>
              <a:t>Locate with confidence – Self-test</a:t>
            </a:r>
          </a:p>
          <a:p>
            <a:pPr marL="171450" indent="-171450">
              <a:spcBef>
                <a:spcPts val="600"/>
              </a:spcBef>
              <a:spcAft>
                <a:spcPts val="300"/>
              </a:spcAft>
              <a:buClr>
                <a:schemeClr val="accent2"/>
              </a:buClr>
              <a:buFont typeface="Arial" panose="020B0604020202020204" pitchFamily="34" charset="0"/>
              <a:buChar char="•"/>
            </a:pPr>
            <a:r>
              <a:rPr lang="en-GB" sz="1050" dirty="0"/>
              <a:t>Use it all day, day after day – light weight and ergonomic</a:t>
            </a:r>
          </a:p>
          <a:p>
            <a:pPr marL="171450" indent="-171450">
              <a:spcBef>
                <a:spcPts val="600"/>
              </a:spcBef>
              <a:spcAft>
                <a:spcPts val="300"/>
              </a:spcAft>
              <a:buClr>
                <a:schemeClr val="accent2"/>
              </a:buClr>
              <a:buFont typeface="Arial" panose="020B0604020202020204" pitchFamily="34" charset="0"/>
              <a:buChar char="•"/>
            </a:pPr>
            <a:r>
              <a:rPr lang="en-GB" sz="1050" dirty="0"/>
              <a:t>Sun or rain, hot or cold – works in harsh conditions</a:t>
            </a:r>
          </a:p>
          <a:p>
            <a:pPr marL="171450" indent="-171450">
              <a:spcBef>
                <a:spcPts val="600"/>
              </a:spcBef>
              <a:spcAft>
                <a:spcPts val="300"/>
              </a:spcAft>
              <a:buClr>
                <a:schemeClr val="accent2"/>
              </a:buClr>
              <a:buFont typeface="Arial" panose="020B0604020202020204" pitchFamily="34" charset="0"/>
              <a:buChar char="•"/>
            </a:pPr>
            <a:r>
              <a:rPr lang="en-GB" sz="1050" dirty="0"/>
              <a:t>Extended warranty and Local Support</a:t>
            </a:r>
          </a:p>
          <a:p>
            <a:pPr marL="171450" indent="-171450">
              <a:spcBef>
                <a:spcPts val="600"/>
              </a:spcBef>
              <a:spcAft>
                <a:spcPts val="300"/>
              </a:spcAft>
              <a:buClr>
                <a:schemeClr val="accent2"/>
              </a:buClr>
              <a:buFont typeface="Arial" panose="020B0604020202020204" pitchFamily="34" charset="0"/>
              <a:buChar char="•"/>
            </a:pPr>
            <a:r>
              <a:rPr lang="en-GB" sz="1050" dirty="0"/>
              <a:t>Remote calibration without downtime </a:t>
            </a:r>
            <a:r>
              <a:rPr lang="en-GB" sz="1050" dirty="0" err="1"/>
              <a:t>eCert</a:t>
            </a:r>
            <a:r>
              <a:rPr lang="en-GB" sz="1050" dirty="0"/>
              <a:t>™</a:t>
            </a:r>
          </a:p>
          <a:p>
            <a:pPr marL="171450" indent="-171450">
              <a:spcBef>
                <a:spcPts val="600"/>
              </a:spcBef>
              <a:spcAft>
                <a:spcPts val="300"/>
              </a:spcAft>
              <a:buClr>
                <a:schemeClr val="accent2"/>
              </a:buClr>
              <a:buFont typeface="Arial" panose="020B0604020202020204" pitchFamily="34" charset="0"/>
              <a:buChar char="•"/>
            </a:pPr>
            <a:r>
              <a:rPr lang="en-GB" sz="1050" dirty="0"/>
              <a:t>Schedule your calibration – </a:t>
            </a:r>
            <a:r>
              <a:rPr lang="en-GB" sz="1050" dirty="0" err="1"/>
              <a:t>CALSafe</a:t>
            </a:r>
            <a:r>
              <a:rPr lang="en-GB" sz="1050" dirty="0"/>
              <a:t>™</a:t>
            </a:r>
          </a:p>
          <a:p>
            <a:pPr marL="171450" indent="-171450">
              <a:spcBef>
                <a:spcPts val="600"/>
              </a:spcBef>
              <a:spcAft>
                <a:spcPts val="300"/>
              </a:spcAft>
              <a:buClr>
                <a:schemeClr val="accent2"/>
              </a:buClr>
              <a:buFont typeface="Arial" panose="020B0604020202020204" pitchFamily="34" charset="0"/>
              <a:buChar char="•"/>
            </a:pPr>
            <a:r>
              <a:rPr lang="en-GB" sz="1050" dirty="0"/>
              <a:t>Knowledge base and Technical support, when you need it</a:t>
            </a:r>
          </a:p>
        </p:txBody>
      </p:sp>
      <p:sp>
        <p:nvSpPr>
          <p:cNvPr id="12" name="Explosion 2 11"/>
          <p:cNvSpPr/>
          <p:nvPr/>
        </p:nvSpPr>
        <p:spPr>
          <a:xfrm rot="21332913">
            <a:off x="3247946" y="2724715"/>
            <a:ext cx="6413596" cy="2375504"/>
          </a:xfrm>
          <a:prstGeom prst="irregularSeal2">
            <a:avLst/>
          </a:prstGeom>
          <a:gradFill>
            <a:gsLst>
              <a:gs pos="0">
                <a:srgbClr val="FFC0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84D5"/>
                </a:solidFill>
              </a:rPr>
              <a:t>Radiodetection Locators</a:t>
            </a:r>
          </a:p>
          <a:p>
            <a:pPr algn="ctr"/>
            <a:r>
              <a:rPr lang="en-US" sz="1200" b="1" dirty="0" smtClean="0">
                <a:solidFill>
                  <a:srgbClr val="0084D5"/>
                </a:solidFill>
              </a:rPr>
              <a:t>Are r</a:t>
            </a:r>
            <a:r>
              <a:rPr lang="en-US" sz="1200" b="1" dirty="0" smtClean="0">
                <a:solidFill>
                  <a:srgbClr val="0084D5"/>
                </a:solidFill>
              </a:rPr>
              <a:t>eady </a:t>
            </a:r>
            <a:r>
              <a:rPr lang="en-US" sz="1200" b="1" dirty="0" smtClean="0">
                <a:solidFill>
                  <a:srgbClr val="0084D5"/>
                </a:solidFill>
              </a:rPr>
              <a:t>For A </a:t>
            </a:r>
            <a:r>
              <a:rPr lang="en-US" sz="1200" b="1" dirty="0" smtClean="0">
                <a:solidFill>
                  <a:srgbClr val="0084D5"/>
                </a:solidFill>
              </a:rPr>
              <a:t>Connected World</a:t>
            </a:r>
            <a:endParaRPr lang="en-US" sz="1200" b="1" dirty="0" smtClean="0">
              <a:solidFill>
                <a:srgbClr val="0084D5"/>
              </a:solidFill>
            </a:endParaRPr>
          </a:p>
          <a:p>
            <a:pPr algn="ctr"/>
            <a:r>
              <a:rPr lang="en-US" sz="1200" b="1" dirty="0">
                <a:solidFill>
                  <a:srgbClr val="0084D5"/>
                </a:solidFill>
              </a:rPr>
              <a:t>w</a:t>
            </a:r>
            <a:r>
              <a:rPr lang="en-US" sz="1200" b="1" dirty="0" smtClean="0">
                <a:solidFill>
                  <a:srgbClr val="0084D5"/>
                </a:solidFill>
              </a:rPr>
              <a:t>ith </a:t>
            </a:r>
            <a:r>
              <a:rPr lang="en-US" sz="1200" b="1" dirty="0" smtClean="0">
                <a:solidFill>
                  <a:srgbClr val="0084D5"/>
                </a:solidFill>
              </a:rPr>
              <a:t>m</a:t>
            </a:r>
            <a:r>
              <a:rPr lang="en-US" sz="1200" b="1" dirty="0" smtClean="0">
                <a:solidFill>
                  <a:srgbClr val="0084D5"/>
                </a:solidFill>
              </a:rPr>
              <a:t>ore </a:t>
            </a:r>
          </a:p>
          <a:p>
            <a:pPr algn="ctr"/>
            <a:r>
              <a:rPr lang="en-US" sz="1200" b="1" i="1" dirty="0" smtClean="0">
                <a:solidFill>
                  <a:srgbClr val="0084D5"/>
                </a:solidFill>
              </a:rPr>
              <a:t>Exciting</a:t>
            </a:r>
            <a:r>
              <a:rPr lang="en-US" sz="1200" b="1" i="1" dirty="0">
                <a:solidFill>
                  <a:srgbClr val="0084D5"/>
                </a:solidFill>
              </a:rPr>
              <a:t> </a:t>
            </a:r>
            <a:r>
              <a:rPr lang="en-US" sz="1200" b="1" i="1" dirty="0" smtClean="0">
                <a:solidFill>
                  <a:srgbClr val="0084D5"/>
                </a:solidFill>
              </a:rPr>
              <a:t>New </a:t>
            </a:r>
            <a:r>
              <a:rPr lang="en-US" sz="1200" b="1" i="1" dirty="0">
                <a:solidFill>
                  <a:srgbClr val="0084D5"/>
                </a:solidFill>
              </a:rPr>
              <a:t>D</a:t>
            </a:r>
            <a:r>
              <a:rPr lang="en-US" sz="1200" b="1" i="1" dirty="0" smtClean="0">
                <a:solidFill>
                  <a:srgbClr val="0084D5"/>
                </a:solidFill>
              </a:rPr>
              <a:t>evelopments </a:t>
            </a:r>
            <a:r>
              <a:rPr lang="en-US" sz="1200" b="1" i="1" dirty="0">
                <a:solidFill>
                  <a:srgbClr val="0084D5"/>
                </a:solidFill>
              </a:rPr>
              <a:t>C</a:t>
            </a:r>
            <a:r>
              <a:rPr lang="en-US" sz="1200" b="1" i="1" dirty="0" smtClean="0">
                <a:solidFill>
                  <a:srgbClr val="0084D5"/>
                </a:solidFill>
              </a:rPr>
              <a:t>oming </a:t>
            </a:r>
            <a:r>
              <a:rPr lang="en-US" sz="1200" b="1" i="1" dirty="0">
                <a:solidFill>
                  <a:srgbClr val="0084D5"/>
                </a:solidFill>
              </a:rPr>
              <a:t>S</a:t>
            </a:r>
            <a:r>
              <a:rPr lang="en-US" sz="1200" b="1" i="1" dirty="0" smtClean="0">
                <a:solidFill>
                  <a:srgbClr val="0084D5"/>
                </a:solidFill>
              </a:rPr>
              <a:t>oon!</a:t>
            </a:r>
          </a:p>
        </p:txBody>
      </p:sp>
    </p:spTree>
    <p:extLst>
      <p:ext uri="{BB962C8B-B14F-4D97-AF65-F5344CB8AC3E}">
        <p14:creationId xmlns:p14="http://schemas.microsoft.com/office/powerpoint/2010/main" val="26028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63258" y="-211160"/>
            <a:ext cx="1931772" cy="2243348"/>
          </a:xfrm>
          <a:prstGeom prst="rect">
            <a:avLst/>
          </a:prstGeom>
        </p:spPr>
      </p:pic>
      <p:sp>
        <p:nvSpPr>
          <p:cNvPr id="5" name="Rectangle 4"/>
          <p:cNvSpPr/>
          <p:nvPr/>
        </p:nvSpPr>
        <p:spPr>
          <a:xfrm>
            <a:off x="4589439" y="835680"/>
            <a:ext cx="3623911" cy="1598459"/>
          </a:xfrm>
          <a:prstGeom prst="rect">
            <a:avLst/>
          </a:prstGeom>
          <a:solidFill>
            <a:schemeClr val="bg1"/>
          </a:solid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346" y="906341"/>
            <a:ext cx="1109468" cy="1107219"/>
          </a:xfrm>
          <a:prstGeom prst="rect">
            <a:avLst/>
          </a:prstGeom>
        </p:spPr>
      </p:pic>
      <p:sp>
        <p:nvSpPr>
          <p:cNvPr id="7" name="TextBox 6"/>
          <p:cNvSpPr txBox="1"/>
          <p:nvPr/>
        </p:nvSpPr>
        <p:spPr>
          <a:xfrm flipH="1">
            <a:off x="5841090" y="937483"/>
            <a:ext cx="2372259" cy="1015663"/>
          </a:xfrm>
          <a:prstGeom prst="rect">
            <a:avLst/>
          </a:prstGeom>
          <a:noFill/>
        </p:spPr>
        <p:txBody>
          <a:bodyPr wrap="square" rtlCol="0">
            <a:spAutoFit/>
          </a:bodyPr>
          <a:lstStyle/>
          <a:p>
            <a:r>
              <a:rPr lang="en-US" sz="1200" b="1" dirty="0">
                <a:solidFill>
                  <a:schemeClr val="accent5">
                    <a:lumMod val="75000"/>
                  </a:schemeClr>
                </a:solidFill>
                <a:latin typeface="Arial" panose="020B0604020202020204" pitchFamily="34" charset="0"/>
                <a:cs typeface="Arial" panose="020B0604020202020204" pitchFamily="34" charset="0"/>
              </a:rPr>
              <a:t>Offering Courses Covering:</a:t>
            </a:r>
          </a:p>
          <a:p>
            <a:pPr marL="214313" indent="-214313">
              <a:buFontTx/>
              <a:buChar char="-"/>
            </a:pPr>
            <a:r>
              <a:rPr lang="en-US" sz="1200" b="1" dirty="0">
                <a:solidFill>
                  <a:schemeClr val="accent5">
                    <a:lumMod val="75000"/>
                  </a:schemeClr>
                </a:solidFill>
                <a:latin typeface="Arial" panose="020B0604020202020204" pitchFamily="34" charset="0"/>
                <a:cs typeface="Arial" panose="020B0604020202020204" pitchFamily="34" charset="0"/>
              </a:rPr>
              <a:t>Locators (Basic-Advanced)</a:t>
            </a:r>
          </a:p>
          <a:p>
            <a:pPr marL="214313" indent="-214313">
              <a:buFontTx/>
              <a:buChar char="-"/>
            </a:pPr>
            <a:r>
              <a:rPr lang="en-US" sz="1200" b="1" dirty="0">
                <a:solidFill>
                  <a:schemeClr val="accent5">
                    <a:lumMod val="75000"/>
                  </a:schemeClr>
                </a:solidFill>
                <a:latin typeface="Arial" panose="020B0604020202020204" pitchFamily="34" charset="0"/>
                <a:cs typeface="Arial" panose="020B0604020202020204" pitchFamily="34" charset="0"/>
              </a:rPr>
              <a:t>Pipeline Current Mapping</a:t>
            </a:r>
          </a:p>
          <a:p>
            <a:pPr marL="214313" indent="-214313">
              <a:buFontTx/>
              <a:buChar char="-"/>
            </a:pPr>
            <a:r>
              <a:rPr lang="en-US" sz="1200" b="1" dirty="0">
                <a:solidFill>
                  <a:schemeClr val="accent5">
                    <a:lumMod val="75000"/>
                  </a:schemeClr>
                </a:solidFill>
                <a:latin typeface="Arial" panose="020B0604020202020204" pitchFamily="34" charset="0"/>
                <a:cs typeface="Arial" panose="020B0604020202020204" pitchFamily="34" charset="0"/>
              </a:rPr>
              <a:t>Ground Penetrating Radar</a:t>
            </a:r>
          </a:p>
          <a:p>
            <a:pPr marL="214313" indent="-214313">
              <a:buFontTx/>
              <a:buChar char="-"/>
            </a:pPr>
            <a:r>
              <a:rPr lang="en-US" sz="1200" b="1" dirty="0">
                <a:solidFill>
                  <a:schemeClr val="accent5">
                    <a:lumMod val="75000"/>
                  </a:schemeClr>
                </a:solidFill>
                <a:latin typeface="Arial" panose="020B0604020202020204" pitchFamily="34" charset="0"/>
                <a:cs typeface="Arial" panose="020B0604020202020204" pitchFamily="34" charset="0"/>
              </a:rPr>
              <a:t>Tracer Gas Leak Locating</a:t>
            </a:r>
          </a:p>
        </p:txBody>
      </p:sp>
      <p:sp>
        <p:nvSpPr>
          <p:cNvPr id="8" name="TextBox 7"/>
          <p:cNvSpPr txBox="1"/>
          <p:nvPr/>
        </p:nvSpPr>
        <p:spPr>
          <a:xfrm flipH="1">
            <a:off x="4756850" y="2167515"/>
            <a:ext cx="3456500" cy="253916"/>
          </a:xfrm>
          <a:prstGeom prst="rect">
            <a:avLst/>
          </a:prstGeom>
          <a:noFill/>
        </p:spPr>
        <p:txBody>
          <a:bodyPr wrap="square" rtlCol="0">
            <a:spAutoFit/>
          </a:bodyPr>
          <a:lstStyle/>
          <a:p>
            <a:r>
              <a:rPr lang="en-US" sz="1050" b="1" dirty="0">
                <a:solidFill>
                  <a:schemeClr val="accent5">
                    <a:lumMod val="75000"/>
                  </a:schemeClr>
                </a:solidFill>
                <a:latin typeface="Arial" panose="020B0604020202020204" pitchFamily="34" charset="0"/>
                <a:cs typeface="Arial" panose="020B0604020202020204" pitchFamily="34" charset="0"/>
              </a:rPr>
              <a:t>Email: </a:t>
            </a:r>
            <a:r>
              <a:rPr lang="en-US" sz="1050" b="1" dirty="0">
                <a:solidFill>
                  <a:schemeClr val="accent5">
                    <a:lumMod val="75000"/>
                  </a:schemeClr>
                </a:solidFill>
                <a:latin typeface="Arial" panose="020B0604020202020204" pitchFamily="34" charset="0"/>
                <a:cs typeface="Arial" panose="020B0604020202020204" pitchFamily="34" charset="0"/>
                <a:hlinkClick r:id="rId5"/>
              </a:rPr>
              <a:t>ken.wright@spx.com</a:t>
            </a:r>
            <a:r>
              <a:rPr lang="en-US" sz="1050" b="1" dirty="0">
                <a:solidFill>
                  <a:schemeClr val="accent5">
                    <a:lumMod val="75000"/>
                  </a:schemeClr>
                </a:solidFill>
                <a:latin typeface="Arial" panose="020B0604020202020204" pitchFamily="34" charset="0"/>
                <a:cs typeface="Arial" panose="020B0604020202020204" pitchFamily="34" charset="0"/>
              </a:rPr>
              <a:t> for pricing and </a:t>
            </a:r>
            <a:r>
              <a:rPr lang="en-US" sz="1050" b="1" dirty="0" smtClean="0">
                <a:solidFill>
                  <a:schemeClr val="accent5">
                    <a:lumMod val="75000"/>
                  </a:schemeClr>
                </a:solidFill>
                <a:latin typeface="Arial" panose="020B0604020202020204" pitchFamily="34" charset="0"/>
                <a:cs typeface="Arial" panose="020B0604020202020204" pitchFamily="34" charset="0"/>
              </a:rPr>
              <a:t>details</a:t>
            </a:r>
            <a:endParaRPr lang="en-US" sz="1050" b="1" dirty="0">
              <a:solidFill>
                <a:schemeClr val="accent5">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56616" y="2032189"/>
            <a:ext cx="3698448" cy="2954655"/>
          </a:xfrm>
          <a:prstGeom prst="rect">
            <a:avLst/>
          </a:prstGeom>
          <a:noFill/>
        </p:spPr>
        <p:txBody>
          <a:bodyPr wrap="none" rtlCol="0">
            <a:spAutoFit/>
          </a:bodyPr>
          <a:lstStyle/>
          <a:p>
            <a:r>
              <a:rPr lang="en-US" sz="1500" u="sng" dirty="0"/>
              <a:t>Website</a:t>
            </a:r>
          </a:p>
          <a:p>
            <a:r>
              <a:rPr lang="en-US" dirty="0"/>
              <a:t>	</a:t>
            </a:r>
            <a:r>
              <a:rPr lang="en-US" b="1" dirty="0"/>
              <a:t>radiodetection.com</a:t>
            </a:r>
          </a:p>
          <a:p>
            <a:endParaRPr lang="en-US" dirty="0"/>
          </a:p>
          <a:p>
            <a:r>
              <a:rPr lang="en-US" sz="1500" u="sng" dirty="0"/>
              <a:t>Technical Support Portal</a:t>
            </a:r>
          </a:p>
          <a:p>
            <a:r>
              <a:rPr lang="en-US" dirty="0"/>
              <a:t>	</a:t>
            </a:r>
            <a:r>
              <a:rPr lang="en-US" b="1" dirty="0"/>
              <a:t>support.radiodetection.com</a:t>
            </a:r>
          </a:p>
          <a:p>
            <a:endParaRPr lang="en-US" b="1" dirty="0"/>
          </a:p>
          <a:p>
            <a:r>
              <a:rPr lang="en-US" sz="1500" u="sng" dirty="0"/>
              <a:t>Customer Service</a:t>
            </a:r>
          </a:p>
          <a:p>
            <a:r>
              <a:rPr lang="en-US" b="1" dirty="0"/>
              <a:t>	1-207-655-8525</a:t>
            </a:r>
          </a:p>
          <a:p>
            <a:endParaRPr lang="en-US" b="1" dirty="0"/>
          </a:p>
          <a:p>
            <a:r>
              <a:rPr lang="en-US" sz="1500" u="sng" dirty="0"/>
              <a:t>E-mail:</a:t>
            </a:r>
          </a:p>
          <a:p>
            <a:r>
              <a:rPr lang="en-US" b="1" dirty="0"/>
              <a:t>	rd.sales.us@spx.com</a:t>
            </a:r>
          </a:p>
        </p:txBody>
      </p:sp>
      <p:sp>
        <p:nvSpPr>
          <p:cNvPr id="12" name="Footer Placeholder 3"/>
          <p:cNvSpPr txBox="1">
            <a:spLocks/>
          </p:cNvSpPr>
          <p:nvPr/>
        </p:nvSpPr>
        <p:spPr>
          <a:xfrm>
            <a:off x="356616" y="4933188"/>
            <a:ext cx="3196078" cy="2103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dirty="0" smtClean="0"/>
              <a:t>Copyright © 2020 SPX Radiodetection. All rights reserved.</a:t>
            </a:r>
            <a:endParaRPr lang="en-US" sz="700" dirty="0"/>
          </a:p>
        </p:txBody>
      </p:sp>
    </p:spTree>
    <p:extLst>
      <p:ext uri="{BB962C8B-B14F-4D97-AF65-F5344CB8AC3E}">
        <p14:creationId xmlns:p14="http://schemas.microsoft.com/office/powerpoint/2010/main" val="930523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56" y="417299"/>
            <a:ext cx="3300984" cy="491163"/>
          </a:xfrm>
        </p:spPr>
        <p:txBody>
          <a:bodyPr/>
          <a:lstStyle/>
          <a:p>
            <a:r>
              <a:rPr lang="en-GB" dirty="0" smtClean="0"/>
              <a:t>The New Models</a:t>
            </a:r>
            <a:endParaRPr lang="en-GB" dirty="0"/>
          </a:p>
        </p:txBody>
      </p:sp>
      <p:sp>
        <p:nvSpPr>
          <p:cNvPr id="3" name="Footer Placeholder 2"/>
          <p:cNvSpPr>
            <a:spLocks noGrp="1"/>
          </p:cNvSpPr>
          <p:nvPr>
            <p:ph type="ftr" sz="quarter" idx="3"/>
          </p:nvPr>
        </p:nvSpPr>
        <p:spPr/>
        <p:txBody>
          <a:bodyPr/>
          <a:lstStyle/>
          <a:p>
            <a:r>
              <a:rPr lang="en-GB" smtClean="0"/>
              <a:t>Copyright © 2020 SPX Radiodetection. All rights reserved.</a:t>
            </a:r>
            <a:endParaRPr lang="en-US" dirty="0"/>
          </a:p>
        </p:txBody>
      </p:sp>
      <p:sp>
        <p:nvSpPr>
          <p:cNvPr id="4" name="Title 1"/>
          <p:cNvSpPr txBox="1">
            <a:spLocks/>
          </p:cNvSpPr>
          <p:nvPr/>
        </p:nvSpPr>
        <p:spPr>
          <a:xfrm>
            <a:off x="1160723" y="1521706"/>
            <a:ext cx="6865823" cy="2263062"/>
          </a:xfrm>
          <a:prstGeom prst="rect">
            <a:avLst/>
          </a:prstGeom>
          <a:solidFill>
            <a:schemeClr val="tx2">
              <a:lumMod val="20000"/>
              <a:lumOff val="80000"/>
              <a:alpha val="55000"/>
            </a:schemeClr>
          </a:solidFill>
        </p:spPr>
        <p:txBody>
          <a:bodyPr vert="horz" lIns="0" tIns="0" rIns="0" bIns="0" rtlCol="0" anchor="t" anchorCtr="0">
            <a:noAutofit/>
          </a:bodyPr>
          <a:lstStyle>
            <a:lvl1pPr algn="l" defTabSz="457200" rtl="0" eaLnBrk="1" latinLnBrk="0" hangingPunct="1">
              <a:lnSpc>
                <a:spcPts val="3100"/>
              </a:lnSpc>
              <a:spcBef>
                <a:spcPct val="0"/>
              </a:spcBef>
              <a:buNone/>
              <a:defRPr sz="3000" b="1" kern="1200" cap="none" spc="0">
                <a:solidFill>
                  <a:schemeClr val="tx2"/>
                </a:solidFill>
                <a:latin typeface="+mj-lt"/>
                <a:ea typeface="+mj-ea"/>
                <a:cs typeface="Calibri"/>
              </a:defRPr>
            </a:lvl1pPr>
          </a:lstStyle>
          <a:p>
            <a:pPr algn="ctr">
              <a:lnSpc>
                <a:spcPct val="150000"/>
              </a:lnSpc>
            </a:pPr>
            <a:endParaRPr lang="en-GB" sz="2000" i="1" dirty="0" smtClean="0"/>
          </a:p>
          <a:p>
            <a:pPr algn="ctr">
              <a:lnSpc>
                <a:spcPct val="150000"/>
              </a:lnSpc>
            </a:pPr>
            <a:r>
              <a:rPr lang="en-GB" sz="2000" i="1" dirty="0" smtClean="0"/>
              <a:t>We </a:t>
            </a:r>
            <a:r>
              <a:rPr lang="en-GB" sz="2000" i="1" dirty="0" smtClean="0"/>
              <a:t>listen to your wants, needs and suggestions and work to develop the best solutions for todays business</a:t>
            </a:r>
            <a:br>
              <a:rPr lang="en-GB" sz="2000" i="1" dirty="0" smtClean="0"/>
            </a:br>
            <a:r>
              <a:rPr lang="en-GB" sz="2000" i="1" dirty="0" smtClean="0"/>
              <a:t>…..and tomorrows!</a:t>
            </a:r>
            <a:endParaRPr lang="en-GB" sz="2000" i="1" dirty="0"/>
          </a:p>
        </p:txBody>
      </p:sp>
    </p:spTree>
    <p:extLst>
      <p:ext uri="{BB962C8B-B14F-4D97-AF65-F5344CB8AC3E}">
        <p14:creationId xmlns:p14="http://schemas.microsoft.com/office/powerpoint/2010/main" val="14403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New </a:t>
            </a:r>
            <a:r>
              <a:rPr lang="en-GB" dirty="0"/>
              <a:t>M</a:t>
            </a:r>
            <a:r>
              <a:rPr lang="en-GB" dirty="0" smtClean="0"/>
              <a:t>odels</a:t>
            </a:r>
            <a:endParaRPr lang="en-GB" dirty="0"/>
          </a:p>
        </p:txBody>
      </p:sp>
      <p:sp>
        <p:nvSpPr>
          <p:cNvPr id="3" name="Date Placeholder 2"/>
          <p:cNvSpPr>
            <a:spLocks noGrp="1"/>
          </p:cNvSpPr>
          <p:nvPr>
            <p:ph type="dt" sz="half" idx="10"/>
          </p:nvPr>
        </p:nvSpPr>
        <p:spPr/>
        <p:txBody>
          <a:bodyPr/>
          <a:lstStyle/>
          <a:p>
            <a:fld id="{EC56C2BE-B0BC-4E0F-B77D-04F6981B1FB0}"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4</a:t>
            </a:fld>
            <a:endParaRPr lang="en-US"/>
          </a:p>
        </p:txBody>
      </p:sp>
      <p:sp>
        <p:nvSpPr>
          <p:cNvPr id="8" name="TextBox 7"/>
          <p:cNvSpPr txBox="1"/>
          <p:nvPr/>
        </p:nvSpPr>
        <p:spPr>
          <a:xfrm>
            <a:off x="1107840" y="3632034"/>
            <a:ext cx="916183" cy="307777"/>
          </a:xfrm>
          <a:prstGeom prst="rect">
            <a:avLst/>
          </a:prstGeom>
          <a:noFill/>
        </p:spPr>
        <p:txBody>
          <a:bodyPr wrap="square" rtlCol="0">
            <a:spAutoFit/>
          </a:bodyPr>
          <a:lstStyle/>
          <a:p>
            <a:r>
              <a:rPr lang="en-GB" sz="1400" b="1" dirty="0" smtClean="0"/>
              <a:t>RD7200</a:t>
            </a:r>
            <a:endParaRPr lang="en-GB" sz="1400" b="1" dirty="0"/>
          </a:p>
        </p:txBody>
      </p:sp>
      <p:sp>
        <p:nvSpPr>
          <p:cNvPr id="9" name="TextBox 8"/>
          <p:cNvSpPr txBox="1"/>
          <p:nvPr/>
        </p:nvSpPr>
        <p:spPr>
          <a:xfrm>
            <a:off x="3134216" y="3632034"/>
            <a:ext cx="916183" cy="307777"/>
          </a:xfrm>
          <a:prstGeom prst="rect">
            <a:avLst/>
          </a:prstGeom>
          <a:noFill/>
        </p:spPr>
        <p:txBody>
          <a:bodyPr wrap="square" rtlCol="0">
            <a:spAutoFit/>
          </a:bodyPr>
          <a:lstStyle/>
          <a:p>
            <a:r>
              <a:rPr lang="en-GB" sz="1400" b="1" dirty="0" smtClean="0"/>
              <a:t>RD8200</a:t>
            </a:r>
            <a:endParaRPr lang="en-GB" sz="1400" b="1" dirty="0"/>
          </a:p>
        </p:txBody>
      </p:sp>
      <p:sp>
        <p:nvSpPr>
          <p:cNvPr id="10" name="TextBox 9"/>
          <p:cNvSpPr txBox="1"/>
          <p:nvPr/>
        </p:nvSpPr>
        <p:spPr>
          <a:xfrm>
            <a:off x="4919272" y="3606470"/>
            <a:ext cx="1064465" cy="307777"/>
          </a:xfrm>
          <a:prstGeom prst="rect">
            <a:avLst/>
          </a:prstGeom>
          <a:noFill/>
        </p:spPr>
        <p:txBody>
          <a:bodyPr wrap="square" rtlCol="0">
            <a:spAutoFit/>
          </a:bodyPr>
          <a:lstStyle/>
          <a:p>
            <a:r>
              <a:rPr lang="en-GB" sz="1400" b="1" dirty="0" smtClean="0"/>
              <a:t>RD8200G</a:t>
            </a:r>
            <a:endParaRPr lang="en-GB" sz="1400" b="1" dirty="0"/>
          </a:p>
        </p:txBody>
      </p:sp>
      <p:sp>
        <p:nvSpPr>
          <p:cNvPr id="11" name="TextBox 10"/>
          <p:cNvSpPr txBox="1"/>
          <p:nvPr/>
        </p:nvSpPr>
        <p:spPr>
          <a:xfrm>
            <a:off x="6643628" y="3606470"/>
            <a:ext cx="2146999" cy="307777"/>
          </a:xfrm>
          <a:prstGeom prst="rect">
            <a:avLst/>
          </a:prstGeom>
          <a:noFill/>
        </p:spPr>
        <p:txBody>
          <a:bodyPr wrap="square" rtlCol="0">
            <a:spAutoFit/>
          </a:bodyPr>
          <a:lstStyle/>
          <a:p>
            <a:r>
              <a:rPr lang="en-GB" sz="1400" b="1" dirty="0" smtClean="0"/>
              <a:t>Tx-5	   Tx-10     Tx-10B</a:t>
            </a:r>
            <a:endParaRPr lang="en-GB" sz="1400" b="1"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822" y="1227585"/>
            <a:ext cx="1727616" cy="20520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418" y="1939632"/>
            <a:ext cx="2211149" cy="100468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62" y="1306308"/>
            <a:ext cx="1768714" cy="2052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170" y="1258400"/>
            <a:ext cx="1727616" cy="2052000"/>
          </a:xfrm>
          <a:prstGeom prst="rect">
            <a:avLst/>
          </a:prstGeom>
        </p:spPr>
      </p:pic>
      <p:sp>
        <p:nvSpPr>
          <p:cNvPr id="6" name="TextBox 5"/>
          <p:cNvSpPr txBox="1"/>
          <p:nvPr/>
        </p:nvSpPr>
        <p:spPr>
          <a:xfrm>
            <a:off x="3134216" y="4451639"/>
            <a:ext cx="3339376" cy="369332"/>
          </a:xfrm>
          <a:prstGeom prst="rect">
            <a:avLst/>
          </a:prstGeom>
          <a:solidFill>
            <a:schemeClr val="tx2">
              <a:lumMod val="20000"/>
              <a:lumOff val="80000"/>
            </a:schemeClr>
          </a:solidFill>
        </p:spPr>
        <p:txBody>
          <a:bodyPr wrap="none" rtlCol="0">
            <a:spAutoFit/>
          </a:bodyPr>
          <a:lstStyle/>
          <a:p>
            <a:r>
              <a:rPr lang="en-US" dirty="0" smtClean="0"/>
              <a:t>13 Locator models rolled into 3</a:t>
            </a:r>
            <a:endParaRPr lang="en-US" dirty="0"/>
          </a:p>
        </p:txBody>
      </p:sp>
    </p:spTree>
    <p:extLst>
      <p:ext uri="{BB962C8B-B14F-4D97-AF65-F5344CB8AC3E}">
        <p14:creationId xmlns:p14="http://schemas.microsoft.com/office/powerpoint/2010/main" val="14472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New </a:t>
            </a:r>
            <a:r>
              <a:rPr lang="en-GB" dirty="0"/>
              <a:t>M</a:t>
            </a:r>
            <a:r>
              <a:rPr lang="en-GB" dirty="0" smtClean="0"/>
              <a:t>odels</a:t>
            </a:r>
            <a:endParaRPr lang="en-GB" dirty="0"/>
          </a:p>
        </p:txBody>
      </p:sp>
      <p:sp>
        <p:nvSpPr>
          <p:cNvPr id="3" name="Date Placeholder 2"/>
          <p:cNvSpPr>
            <a:spLocks noGrp="1"/>
          </p:cNvSpPr>
          <p:nvPr>
            <p:ph type="dt" sz="half" idx="10"/>
          </p:nvPr>
        </p:nvSpPr>
        <p:spPr/>
        <p:txBody>
          <a:bodyPr/>
          <a:lstStyle/>
          <a:p>
            <a:fld id="{EC56C2BE-B0BC-4E0F-B77D-04F6981B1FB0}"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5</a:t>
            </a:fld>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797" y="3468018"/>
            <a:ext cx="2484830" cy="1129032"/>
          </a:xfrm>
          <a:prstGeom prst="rect">
            <a:avLst/>
          </a:prstGeom>
        </p:spPr>
      </p:pic>
      <p:pic>
        <p:nvPicPr>
          <p:cNvPr id="16" name="Picture 15"/>
          <p:cNvPicPr>
            <a:picLocks noChangeAspect="1"/>
          </p:cNvPicPr>
          <p:nvPr/>
        </p:nvPicPr>
        <p:blipFill>
          <a:blip r:embed="rId3"/>
          <a:stretch>
            <a:fillRect/>
          </a:stretch>
        </p:blipFill>
        <p:spPr>
          <a:xfrm>
            <a:off x="6092354" y="1327239"/>
            <a:ext cx="663159" cy="1833002"/>
          </a:xfrm>
          <a:prstGeom prst="rect">
            <a:avLst/>
          </a:prstGeom>
        </p:spPr>
      </p:pic>
      <p:pic>
        <p:nvPicPr>
          <p:cNvPr id="17" name="Picture 16"/>
          <p:cNvPicPr>
            <a:picLocks noChangeAspect="1"/>
          </p:cNvPicPr>
          <p:nvPr/>
        </p:nvPicPr>
        <p:blipFill>
          <a:blip r:embed="rId4"/>
          <a:stretch>
            <a:fillRect/>
          </a:stretch>
        </p:blipFill>
        <p:spPr>
          <a:xfrm>
            <a:off x="6886819" y="1377154"/>
            <a:ext cx="737672" cy="1765941"/>
          </a:xfrm>
          <a:prstGeom prst="rect">
            <a:avLst/>
          </a:prstGeom>
        </p:spPr>
      </p:pic>
      <p:pic>
        <p:nvPicPr>
          <p:cNvPr id="18" name="Picture 17"/>
          <p:cNvPicPr>
            <a:picLocks noChangeAspect="1"/>
          </p:cNvPicPr>
          <p:nvPr/>
        </p:nvPicPr>
        <p:blipFill>
          <a:blip r:embed="rId5"/>
          <a:stretch>
            <a:fillRect/>
          </a:stretch>
        </p:blipFill>
        <p:spPr>
          <a:xfrm>
            <a:off x="8053090" y="1310093"/>
            <a:ext cx="692964" cy="1773392"/>
          </a:xfrm>
          <a:prstGeom prst="rect">
            <a:avLst/>
          </a:prstGeom>
        </p:spPr>
      </p:pic>
      <p:sp>
        <p:nvSpPr>
          <p:cNvPr id="20" name="Rectangle 19"/>
          <p:cNvSpPr/>
          <p:nvPr/>
        </p:nvSpPr>
        <p:spPr>
          <a:xfrm>
            <a:off x="269709" y="1154397"/>
            <a:ext cx="5347319" cy="2585323"/>
          </a:xfrm>
          <a:prstGeom prst="rect">
            <a:avLst/>
          </a:prstGeom>
        </p:spPr>
        <p:txBody>
          <a:bodyPr wrap="square">
            <a:spAutoFit/>
          </a:bodyPr>
          <a:lstStyle/>
          <a:p>
            <a:r>
              <a:rPr lang="en-US" dirty="0"/>
              <a:t>The </a:t>
            </a:r>
            <a:r>
              <a:rPr lang="en-US" dirty="0" smtClean="0"/>
              <a:t>Features, Functions &amp; Frequencies </a:t>
            </a:r>
            <a:r>
              <a:rPr lang="en-US" dirty="0"/>
              <a:t>of “all” RD8100 models are now included in the </a:t>
            </a:r>
            <a:r>
              <a:rPr lang="en-US" dirty="0" smtClean="0"/>
              <a:t>RD8200/RD8200G </a:t>
            </a:r>
          </a:p>
          <a:p>
            <a:r>
              <a:rPr lang="en-US" sz="1400" dirty="0" smtClean="0">
                <a:solidFill>
                  <a:srgbClr val="E58D28"/>
                </a:solidFill>
              </a:rPr>
              <a:t>(G units have internal GPS)</a:t>
            </a:r>
          </a:p>
          <a:p>
            <a:endParaRPr lang="en-US" dirty="0"/>
          </a:p>
          <a:p>
            <a:r>
              <a:rPr lang="en-US" dirty="0"/>
              <a:t>The </a:t>
            </a:r>
            <a:r>
              <a:rPr lang="en-US" dirty="0" smtClean="0"/>
              <a:t>Features, Functions and Frequencies of </a:t>
            </a:r>
            <a:r>
              <a:rPr lang="en-US" dirty="0"/>
              <a:t>“all” RD7100 models are now included in the RD7200</a:t>
            </a:r>
          </a:p>
          <a:p>
            <a:endParaRPr lang="en-US" dirty="0"/>
          </a:p>
          <a:p>
            <a:r>
              <a:rPr lang="en-US" dirty="0"/>
              <a:t>Transmitters are reduced to 3 models</a:t>
            </a:r>
          </a:p>
        </p:txBody>
      </p:sp>
      <p:sp>
        <p:nvSpPr>
          <p:cNvPr id="21" name="TextBox 20"/>
          <p:cNvSpPr txBox="1"/>
          <p:nvPr/>
        </p:nvSpPr>
        <p:spPr>
          <a:xfrm>
            <a:off x="6477373" y="4597050"/>
            <a:ext cx="2146999" cy="307777"/>
          </a:xfrm>
          <a:prstGeom prst="rect">
            <a:avLst/>
          </a:prstGeom>
          <a:noFill/>
        </p:spPr>
        <p:txBody>
          <a:bodyPr wrap="square" rtlCol="0">
            <a:spAutoFit/>
          </a:bodyPr>
          <a:lstStyle/>
          <a:p>
            <a:r>
              <a:rPr lang="en-GB" sz="1400" b="1" dirty="0" smtClean="0"/>
              <a:t>Tx-5	   Tx-10     Tx-10B</a:t>
            </a:r>
            <a:endParaRPr lang="en-GB" sz="1400" b="1" dirty="0"/>
          </a:p>
        </p:txBody>
      </p:sp>
      <p:sp>
        <p:nvSpPr>
          <p:cNvPr id="22" name="TextBox 21"/>
          <p:cNvSpPr txBox="1"/>
          <p:nvPr/>
        </p:nvSpPr>
        <p:spPr>
          <a:xfrm>
            <a:off x="7985914" y="3160241"/>
            <a:ext cx="916183" cy="307777"/>
          </a:xfrm>
          <a:prstGeom prst="rect">
            <a:avLst/>
          </a:prstGeom>
          <a:noFill/>
        </p:spPr>
        <p:txBody>
          <a:bodyPr wrap="square" rtlCol="0">
            <a:spAutoFit/>
          </a:bodyPr>
          <a:lstStyle/>
          <a:p>
            <a:r>
              <a:rPr lang="en-GB" sz="1400" b="1" dirty="0" smtClean="0"/>
              <a:t>RD7200</a:t>
            </a:r>
            <a:endParaRPr lang="en-GB" sz="1400" b="1" dirty="0"/>
          </a:p>
        </p:txBody>
      </p:sp>
      <p:sp>
        <p:nvSpPr>
          <p:cNvPr id="23" name="TextBox 22"/>
          <p:cNvSpPr txBox="1"/>
          <p:nvPr/>
        </p:nvSpPr>
        <p:spPr>
          <a:xfrm>
            <a:off x="6886819" y="3143095"/>
            <a:ext cx="916183" cy="307777"/>
          </a:xfrm>
          <a:prstGeom prst="rect">
            <a:avLst/>
          </a:prstGeom>
          <a:noFill/>
        </p:spPr>
        <p:txBody>
          <a:bodyPr wrap="square" rtlCol="0">
            <a:spAutoFit/>
          </a:bodyPr>
          <a:lstStyle/>
          <a:p>
            <a:r>
              <a:rPr lang="en-GB" sz="1400" b="1" dirty="0" smtClean="0"/>
              <a:t>RD8200</a:t>
            </a:r>
            <a:endParaRPr lang="en-GB" sz="1400" b="1" dirty="0"/>
          </a:p>
        </p:txBody>
      </p:sp>
      <p:sp>
        <p:nvSpPr>
          <p:cNvPr id="24" name="TextBox 23"/>
          <p:cNvSpPr txBox="1"/>
          <p:nvPr/>
        </p:nvSpPr>
        <p:spPr>
          <a:xfrm>
            <a:off x="5886379" y="3143095"/>
            <a:ext cx="1064465" cy="307777"/>
          </a:xfrm>
          <a:prstGeom prst="rect">
            <a:avLst/>
          </a:prstGeom>
          <a:noFill/>
        </p:spPr>
        <p:txBody>
          <a:bodyPr wrap="square" rtlCol="0">
            <a:spAutoFit/>
          </a:bodyPr>
          <a:lstStyle/>
          <a:p>
            <a:r>
              <a:rPr lang="en-GB" sz="1400" b="1" dirty="0" smtClean="0"/>
              <a:t>RD8200</a:t>
            </a:r>
            <a:r>
              <a:rPr lang="en-GB" sz="1400" b="1" dirty="0" smtClean="0">
                <a:solidFill>
                  <a:srgbClr val="E58D28"/>
                </a:solidFill>
              </a:rPr>
              <a:t>G</a:t>
            </a:r>
            <a:endParaRPr lang="en-GB" sz="1400" b="1" dirty="0">
              <a:solidFill>
                <a:srgbClr val="E58D28"/>
              </a:solidFill>
            </a:endParaRPr>
          </a:p>
        </p:txBody>
      </p:sp>
      <p:sp>
        <p:nvSpPr>
          <p:cNvPr id="25" name="TextBox 24"/>
          <p:cNvSpPr txBox="1"/>
          <p:nvPr/>
        </p:nvSpPr>
        <p:spPr>
          <a:xfrm>
            <a:off x="874632" y="4412384"/>
            <a:ext cx="4968027" cy="369332"/>
          </a:xfrm>
          <a:prstGeom prst="rect">
            <a:avLst/>
          </a:prstGeom>
          <a:noFill/>
        </p:spPr>
        <p:txBody>
          <a:bodyPr wrap="none" rtlCol="0">
            <a:spAutoFit/>
          </a:bodyPr>
          <a:lstStyle/>
          <a:p>
            <a:r>
              <a:rPr lang="en-US" dirty="0" smtClean="0">
                <a:solidFill>
                  <a:srgbClr val="1F9338"/>
                </a:solidFill>
              </a:rPr>
              <a:t>Making model selection easier for the end user</a:t>
            </a:r>
            <a:endParaRPr lang="en-US" dirty="0">
              <a:solidFill>
                <a:srgbClr val="1F9338"/>
              </a:solidFill>
            </a:endParaRPr>
          </a:p>
        </p:txBody>
      </p:sp>
    </p:spTree>
    <p:extLst>
      <p:ext uri="{BB962C8B-B14F-4D97-AF65-F5344CB8AC3E}">
        <p14:creationId xmlns:p14="http://schemas.microsoft.com/office/powerpoint/2010/main" val="36719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Building On Our Strengths</a:t>
            </a:r>
            <a:endParaRPr lang="en-GB" dirty="0"/>
          </a:p>
        </p:txBody>
      </p:sp>
      <p:sp>
        <p:nvSpPr>
          <p:cNvPr id="3" name="Date Placeholder 2"/>
          <p:cNvSpPr>
            <a:spLocks noGrp="1"/>
          </p:cNvSpPr>
          <p:nvPr>
            <p:ph type="dt" sz="half" idx="10"/>
          </p:nvPr>
        </p:nvSpPr>
        <p:spPr/>
        <p:txBody>
          <a:bodyPr/>
          <a:lstStyle/>
          <a:p>
            <a:fld id="{7304169F-1041-4EA9-B0C9-D798EA81F7D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6</a:t>
            </a:fld>
            <a:endParaRPr lang="en-US"/>
          </a:p>
        </p:txBody>
      </p:sp>
      <p:sp>
        <p:nvSpPr>
          <p:cNvPr id="7" name="Content Placeholder 6"/>
          <p:cNvSpPr>
            <a:spLocks noGrp="1"/>
          </p:cNvSpPr>
          <p:nvPr>
            <p:ph sz="quarter" idx="15"/>
          </p:nvPr>
        </p:nvSpPr>
        <p:spPr>
          <a:xfrm>
            <a:off x="371475" y="950006"/>
            <a:ext cx="5160645" cy="3418794"/>
          </a:xfrm>
        </p:spPr>
        <p:txBody>
          <a:bodyPr numCol="1"/>
          <a:lstStyle/>
          <a:p>
            <a:pPr>
              <a:spcBef>
                <a:spcPts val="0"/>
              </a:spcBef>
              <a:spcAft>
                <a:spcPts val="0"/>
              </a:spcAft>
            </a:pPr>
            <a:r>
              <a:rPr lang="en-US" b="1" dirty="0" smtClean="0"/>
              <a:t>Building on the strengths of the existing range:</a:t>
            </a:r>
          </a:p>
          <a:p>
            <a:pPr>
              <a:spcBef>
                <a:spcPts val="0"/>
              </a:spcBef>
              <a:spcAft>
                <a:spcPts val="0"/>
              </a:spcAft>
            </a:pPr>
            <a:endParaRPr lang="en-US" b="1" dirty="0" smtClean="0"/>
          </a:p>
          <a:p>
            <a:pPr marL="171450" indent="-171450">
              <a:spcBef>
                <a:spcPts val="0"/>
              </a:spcBef>
              <a:spcAft>
                <a:spcPts val="0"/>
              </a:spcAft>
              <a:buFont typeface="Arial" panose="020B0604020202020204" pitchFamily="34" charset="0"/>
              <a:buChar char="•"/>
            </a:pPr>
            <a:r>
              <a:rPr lang="en-US" dirty="0" smtClean="0"/>
              <a:t>Light weight (4.0 </a:t>
            </a:r>
            <a:r>
              <a:rPr lang="en-US" dirty="0" err="1" smtClean="0"/>
              <a:t>lbs</a:t>
            </a:r>
            <a:r>
              <a:rPr lang="en-US" dirty="0" smtClean="0"/>
              <a:t>/2.2kg </a:t>
            </a:r>
            <a:r>
              <a:rPr lang="en-US" dirty="0"/>
              <a:t>with Li-ion </a:t>
            </a:r>
            <a:r>
              <a:rPr lang="en-US" dirty="0" smtClean="0"/>
              <a:t>battery)</a:t>
            </a:r>
          </a:p>
          <a:p>
            <a:pPr marL="171450" indent="-171450">
              <a:spcBef>
                <a:spcPts val="0"/>
              </a:spcBef>
              <a:spcAft>
                <a:spcPts val="0"/>
              </a:spcAft>
              <a:buFont typeface="Arial" panose="020B0604020202020204" pitchFamily="34" charset="0"/>
              <a:buChar char="•"/>
            </a:pPr>
            <a:endParaRPr lang="en-US" dirty="0" smtClean="0"/>
          </a:p>
          <a:p>
            <a:pPr marL="171450" indent="-171450">
              <a:spcBef>
                <a:spcPts val="0"/>
              </a:spcBef>
              <a:spcAft>
                <a:spcPts val="0"/>
              </a:spcAft>
              <a:buFont typeface="Arial" panose="020B0604020202020204" pitchFamily="34" charset="0"/>
              <a:buChar char="•"/>
            </a:pPr>
            <a:r>
              <a:rPr lang="en-US" dirty="0" smtClean="0"/>
              <a:t>High visibility all weather display</a:t>
            </a:r>
          </a:p>
          <a:p>
            <a:pPr marL="171450" indent="-171450">
              <a:spcBef>
                <a:spcPts val="0"/>
              </a:spcBef>
              <a:spcAft>
                <a:spcPts val="0"/>
              </a:spcAft>
              <a:buFont typeface="Arial" panose="020B0604020202020204" pitchFamily="34" charset="0"/>
              <a:buChar char="•"/>
            </a:pPr>
            <a:endParaRPr lang="en-GB" dirty="0"/>
          </a:p>
          <a:p>
            <a:pPr marL="171450" indent="-171450">
              <a:spcBef>
                <a:spcPts val="0"/>
              </a:spcBef>
              <a:spcAft>
                <a:spcPts val="0"/>
              </a:spcAft>
              <a:buFont typeface="Arial" panose="020B0604020202020204" pitchFamily="34" charset="0"/>
              <a:buChar char="•"/>
            </a:pPr>
            <a:r>
              <a:rPr lang="en-US" dirty="0"/>
              <a:t>Outstanding ergonomic </a:t>
            </a:r>
            <a:r>
              <a:rPr lang="en-US" dirty="0" smtClean="0"/>
              <a:t>design</a:t>
            </a:r>
          </a:p>
          <a:p>
            <a:pPr marL="171450" indent="-171450">
              <a:spcBef>
                <a:spcPts val="0"/>
              </a:spcBef>
              <a:spcAft>
                <a:spcPts val="0"/>
              </a:spcAft>
              <a:buFont typeface="Arial" panose="020B0604020202020204" pitchFamily="34" charset="0"/>
              <a:buChar char="•"/>
            </a:pPr>
            <a:endParaRPr lang="en-GB" dirty="0"/>
          </a:p>
          <a:p>
            <a:pPr marL="171450" indent="-171450">
              <a:spcBef>
                <a:spcPts val="0"/>
              </a:spcBef>
              <a:spcAft>
                <a:spcPts val="0"/>
              </a:spcAft>
              <a:buFont typeface="Arial" panose="020B0604020202020204" pitchFamily="34" charset="0"/>
              <a:buChar char="•"/>
            </a:pPr>
            <a:r>
              <a:rPr lang="en-US" dirty="0"/>
              <a:t>Sensitivity </a:t>
            </a:r>
            <a:endParaRPr lang="en-US" dirty="0" smtClean="0"/>
          </a:p>
          <a:p>
            <a:pPr marL="171450" indent="-171450">
              <a:spcBef>
                <a:spcPts val="0"/>
              </a:spcBef>
              <a:spcAft>
                <a:spcPts val="0"/>
              </a:spcAft>
              <a:buFont typeface="Arial" panose="020B0604020202020204" pitchFamily="34" charset="0"/>
              <a:buChar char="•"/>
            </a:pPr>
            <a:endParaRPr lang="en-US" dirty="0"/>
          </a:p>
          <a:p>
            <a:pPr marL="171450" indent="-171450">
              <a:spcBef>
                <a:spcPts val="0"/>
              </a:spcBef>
              <a:spcAft>
                <a:spcPts val="0"/>
              </a:spcAft>
              <a:buFont typeface="Arial" panose="020B0604020202020204" pitchFamily="34" charset="0"/>
              <a:buChar char="•"/>
            </a:pPr>
            <a:r>
              <a:rPr lang="en-US" dirty="0"/>
              <a:t>Locate </a:t>
            </a:r>
            <a:r>
              <a:rPr lang="en-US" dirty="0" smtClean="0"/>
              <a:t>and depth accuracy</a:t>
            </a:r>
          </a:p>
          <a:p>
            <a:pPr marL="171450" indent="-171450">
              <a:spcBef>
                <a:spcPts val="0"/>
              </a:spcBef>
              <a:spcAft>
                <a:spcPts val="0"/>
              </a:spcAft>
              <a:buFont typeface="Arial" panose="020B0604020202020204" pitchFamily="34" charset="0"/>
              <a:buChar char="•"/>
            </a:pPr>
            <a:endParaRPr lang="en-GB" dirty="0"/>
          </a:p>
          <a:p>
            <a:pPr marL="171450" indent="-171450">
              <a:spcBef>
                <a:spcPts val="0"/>
              </a:spcBef>
              <a:spcAft>
                <a:spcPts val="0"/>
              </a:spcAft>
              <a:buFont typeface="Arial" panose="020B0604020202020204" pitchFamily="34" charset="0"/>
              <a:buChar char="•"/>
            </a:pPr>
            <a:r>
              <a:rPr lang="en-GB" dirty="0" smtClean="0"/>
              <a:t>Ability to locate deep buried utilities (up to 98‘/30m)</a:t>
            </a:r>
            <a:endParaRPr lang="en-GB" dirty="0"/>
          </a:p>
          <a:p>
            <a:pPr marL="171450" indent="-171450">
              <a:spcBef>
                <a:spcPts val="0"/>
              </a:spcBef>
              <a:spcAft>
                <a:spcPts val="0"/>
              </a:spcAft>
              <a:buFont typeface="Arial" panose="020B0604020202020204" pitchFamily="34" charset="0"/>
              <a:buChar char="•"/>
            </a:pPr>
            <a:endParaRPr lang="en-US" dirty="0" smtClean="0"/>
          </a:p>
          <a:p>
            <a:pPr marL="171450" indent="-171450">
              <a:spcBef>
                <a:spcPts val="0"/>
              </a:spcBef>
              <a:spcAft>
                <a:spcPts val="0"/>
              </a:spcAft>
              <a:buFont typeface="Arial" panose="020B0604020202020204" pitchFamily="34" charset="0"/>
              <a:buChar char="•"/>
            </a:pPr>
            <a:r>
              <a:rPr lang="en-US" dirty="0" smtClean="0"/>
              <a:t>Up to 22 active frequencies </a:t>
            </a:r>
            <a:r>
              <a:rPr lang="en-US" dirty="0"/>
              <a:t>and </a:t>
            </a:r>
            <a:r>
              <a:rPr lang="en-US" dirty="0" smtClean="0"/>
              <a:t>5 locate </a:t>
            </a:r>
            <a:r>
              <a:rPr lang="en-US" dirty="0"/>
              <a:t>modes</a:t>
            </a:r>
            <a:endParaRPr lang="en-GB" dirty="0"/>
          </a:p>
          <a:p>
            <a:endParaRPr lang="en-GB" sz="1200" dirty="0"/>
          </a:p>
        </p:txBody>
      </p:sp>
      <p:pic>
        <p:nvPicPr>
          <p:cNvPr id="8" name="Picture 7"/>
          <p:cNvPicPr/>
          <p:nvPr/>
        </p:nvPicPr>
        <p:blipFill>
          <a:blip r:embed="rId2"/>
          <a:stretch>
            <a:fillRect/>
          </a:stretch>
        </p:blipFill>
        <p:spPr>
          <a:xfrm>
            <a:off x="4718400" y="1659572"/>
            <a:ext cx="4251960" cy="2158047"/>
          </a:xfrm>
          <a:prstGeom prst="rect">
            <a:avLst/>
          </a:prstGeom>
        </p:spPr>
      </p:pic>
    </p:spTree>
    <p:extLst>
      <p:ext uri="{BB962C8B-B14F-4D97-AF65-F5344CB8AC3E}">
        <p14:creationId xmlns:p14="http://schemas.microsoft.com/office/powerpoint/2010/main" val="164206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Building On Our Strengths</a:t>
            </a:r>
            <a:endParaRPr lang="en-GB" dirty="0"/>
          </a:p>
        </p:txBody>
      </p:sp>
      <p:sp>
        <p:nvSpPr>
          <p:cNvPr id="3" name="Date Placeholder 2"/>
          <p:cNvSpPr>
            <a:spLocks noGrp="1"/>
          </p:cNvSpPr>
          <p:nvPr>
            <p:ph type="dt" sz="half" idx="10"/>
          </p:nvPr>
        </p:nvSpPr>
        <p:spPr/>
        <p:txBody>
          <a:bodyPr/>
          <a:lstStyle/>
          <a:p>
            <a:fld id="{7304169F-1041-4EA9-B0C9-D798EA81F7D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7</a:t>
            </a:fld>
            <a:endParaRPr lang="en-US"/>
          </a:p>
        </p:txBody>
      </p:sp>
      <p:sp>
        <p:nvSpPr>
          <p:cNvPr id="7" name="Content Placeholder 6"/>
          <p:cNvSpPr>
            <a:spLocks noGrp="1"/>
          </p:cNvSpPr>
          <p:nvPr>
            <p:ph sz="quarter" idx="15"/>
          </p:nvPr>
        </p:nvSpPr>
        <p:spPr>
          <a:xfrm>
            <a:off x="260158" y="1246528"/>
            <a:ext cx="3695824" cy="3611316"/>
          </a:xfrm>
        </p:spPr>
        <p:txBody>
          <a:bodyPr numCol="1"/>
          <a:lstStyle/>
          <a:p>
            <a:pPr>
              <a:spcBef>
                <a:spcPts val="0"/>
              </a:spcBef>
              <a:spcAft>
                <a:spcPts val="0"/>
              </a:spcAft>
            </a:pPr>
            <a:r>
              <a:rPr lang="en-US" b="1" dirty="0" smtClean="0">
                <a:solidFill>
                  <a:schemeClr val="accent1">
                    <a:lumMod val="60000"/>
                    <a:lumOff val="40000"/>
                  </a:schemeClr>
                </a:solidFill>
              </a:rPr>
              <a:t>RD8200/RD8200G</a:t>
            </a:r>
          </a:p>
          <a:p>
            <a:pPr>
              <a:lnSpc>
                <a:spcPct val="100000"/>
              </a:lnSpc>
              <a:spcBef>
                <a:spcPts val="0"/>
              </a:spcBef>
              <a:spcAft>
                <a:spcPts val="0"/>
              </a:spcAft>
            </a:pPr>
            <a:r>
              <a:rPr lang="en-US" sz="1200" b="1" dirty="0" smtClean="0"/>
              <a:t>5 Antenna modes</a:t>
            </a:r>
          </a:p>
          <a:p>
            <a:pPr>
              <a:lnSpc>
                <a:spcPct val="100000"/>
              </a:lnSpc>
              <a:spcBef>
                <a:spcPts val="0"/>
              </a:spcBef>
              <a:spcAft>
                <a:spcPts val="0"/>
              </a:spcAft>
            </a:pPr>
            <a:r>
              <a:rPr lang="en-US" sz="1200" b="1" dirty="0" smtClean="0"/>
              <a:t>Active &amp; Passive Locating</a:t>
            </a:r>
          </a:p>
          <a:p>
            <a:pPr>
              <a:lnSpc>
                <a:spcPct val="100000"/>
              </a:lnSpc>
              <a:spcBef>
                <a:spcPts val="0"/>
              </a:spcBef>
              <a:spcAft>
                <a:spcPts val="0"/>
              </a:spcAft>
            </a:pPr>
            <a:r>
              <a:rPr lang="en-US" sz="1200" b="1" dirty="0"/>
              <a:t>Simultaneous depth and current </a:t>
            </a:r>
            <a:r>
              <a:rPr lang="en-US" sz="1200" b="1" dirty="0" smtClean="0"/>
              <a:t>readout</a:t>
            </a:r>
          </a:p>
          <a:p>
            <a:pPr>
              <a:lnSpc>
                <a:spcPct val="100000"/>
              </a:lnSpc>
              <a:spcBef>
                <a:spcPts val="0"/>
              </a:spcBef>
              <a:spcAft>
                <a:spcPts val="0"/>
              </a:spcAft>
            </a:pPr>
            <a:r>
              <a:rPr lang="en-US" sz="1200" b="1" dirty="0" smtClean="0"/>
              <a:t>Strike alert</a:t>
            </a:r>
          </a:p>
          <a:p>
            <a:pPr>
              <a:lnSpc>
                <a:spcPct val="100000"/>
              </a:lnSpc>
              <a:spcBef>
                <a:spcPts val="0"/>
              </a:spcBef>
              <a:spcAft>
                <a:spcPts val="0"/>
              </a:spcAft>
            </a:pPr>
            <a:r>
              <a:rPr lang="en-US" sz="1200" b="1" dirty="0" smtClean="0"/>
              <a:t>Self test</a:t>
            </a:r>
          </a:p>
          <a:p>
            <a:pPr>
              <a:lnSpc>
                <a:spcPct val="100000"/>
              </a:lnSpc>
              <a:spcBef>
                <a:spcPts val="0"/>
              </a:spcBef>
              <a:spcAft>
                <a:spcPts val="0"/>
              </a:spcAft>
            </a:pPr>
            <a:r>
              <a:rPr lang="en-US" sz="1200" b="1" dirty="0" smtClean="0"/>
              <a:t>Side step</a:t>
            </a:r>
          </a:p>
          <a:p>
            <a:pPr>
              <a:lnSpc>
                <a:spcPct val="100000"/>
              </a:lnSpc>
              <a:spcBef>
                <a:spcPts val="0"/>
              </a:spcBef>
              <a:spcAft>
                <a:spcPts val="0"/>
              </a:spcAft>
            </a:pPr>
            <a:r>
              <a:rPr lang="en-US" sz="1200" b="1" dirty="0" smtClean="0"/>
              <a:t>Internal GPS</a:t>
            </a:r>
          </a:p>
          <a:p>
            <a:pPr>
              <a:lnSpc>
                <a:spcPct val="100000"/>
              </a:lnSpc>
              <a:spcBef>
                <a:spcPts val="0"/>
              </a:spcBef>
              <a:spcAft>
                <a:spcPts val="0"/>
              </a:spcAft>
            </a:pPr>
            <a:r>
              <a:rPr lang="en-US" sz="1200" b="1" dirty="0" smtClean="0"/>
              <a:t>Current direction</a:t>
            </a:r>
          </a:p>
          <a:p>
            <a:pPr>
              <a:lnSpc>
                <a:spcPct val="100000"/>
              </a:lnSpc>
              <a:spcBef>
                <a:spcPts val="0"/>
              </a:spcBef>
              <a:spcAft>
                <a:spcPts val="0"/>
              </a:spcAft>
            </a:pPr>
            <a:r>
              <a:rPr lang="en-US" sz="1200" b="1" dirty="0" err="1" smtClean="0"/>
              <a:t>iLoc</a:t>
            </a:r>
            <a:r>
              <a:rPr lang="en-US" sz="1200" b="1" dirty="0" smtClean="0"/>
              <a:t> (Bluetooth control of the transmitter)</a:t>
            </a:r>
          </a:p>
          <a:p>
            <a:pPr>
              <a:lnSpc>
                <a:spcPct val="100000"/>
              </a:lnSpc>
              <a:spcBef>
                <a:spcPts val="0"/>
              </a:spcBef>
              <a:spcAft>
                <a:spcPts val="0"/>
              </a:spcAft>
            </a:pPr>
            <a:r>
              <a:rPr lang="en-US" sz="1200" b="1" dirty="0" smtClean="0"/>
              <a:t>Harmonic power filters</a:t>
            </a:r>
          </a:p>
          <a:p>
            <a:pPr>
              <a:lnSpc>
                <a:spcPct val="100000"/>
              </a:lnSpc>
              <a:spcBef>
                <a:spcPts val="0"/>
              </a:spcBef>
              <a:spcAft>
                <a:spcPts val="0"/>
              </a:spcAft>
            </a:pPr>
            <a:r>
              <a:rPr lang="en-US" sz="1200" b="1" dirty="0" smtClean="0"/>
              <a:t>Dynamic overload protection</a:t>
            </a:r>
          </a:p>
          <a:p>
            <a:pPr>
              <a:lnSpc>
                <a:spcPct val="100000"/>
              </a:lnSpc>
              <a:spcBef>
                <a:spcPts val="0"/>
              </a:spcBef>
              <a:spcAft>
                <a:spcPts val="0"/>
              </a:spcAft>
            </a:pPr>
            <a:r>
              <a:rPr lang="en-US" sz="1200" b="1" dirty="0" err="1" smtClean="0"/>
              <a:t>eCert</a:t>
            </a:r>
            <a:r>
              <a:rPr lang="en-US" sz="1200" b="1" dirty="0" smtClean="0"/>
              <a:t> field calibration validation</a:t>
            </a:r>
          </a:p>
          <a:p>
            <a:pPr>
              <a:lnSpc>
                <a:spcPct val="100000"/>
              </a:lnSpc>
              <a:spcBef>
                <a:spcPts val="0"/>
              </a:spcBef>
              <a:spcAft>
                <a:spcPts val="0"/>
              </a:spcAft>
            </a:pPr>
            <a:r>
              <a:rPr lang="en-US" sz="1200" b="1" dirty="0" err="1" smtClean="0"/>
              <a:t>CalSafe</a:t>
            </a:r>
            <a:r>
              <a:rPr lang="en-US" sz="1200" b="1" dirty="0" smtClean="0"/>
              <a:t> </a:t>
            </a:r>
            <a:r>
              <a:rPr lang="en-US" sz="1200" b="1" dirty="0"/>
              <a:t>c</a:t>
            </a:r>
            <a:r>
              <a:rPr lang="en-US" sz="1200" b="1" dirty="0" smtClean="0"/>
              <a:t>alibration control</a:t>
            </a:r>
          </a:p>
          <a:p>
            <a:pPr>
              <a:lnSpc>
                <a:spcPct val="100000"/>
              </a:lnSpc>
              <a:spcBef>
                <a:spcPts val="0"/>
              </a:spcBef>
              <a:spcAft>
                <a:spcPts val="0"/>
              </a:spcAft>
            </a:pPr>
            <a:r>
              <a:rPr lang="en-US" sz="1200" b="1" dirty="0" smtClean="0"/>
              <a:t>Custom frequencies</a:t>
            </a:r>
          </a:p>
          <a:p>
            <a:pPr>
              <a:lnSpc>
                <a:spcPct val="100000"/>
              </a:lnSpc>
              <a:spcBef>
                <a:spcPts val="0"/>
              </a:spcBef>
              <a:spcAft>
                <a:spcPts val="0"/>
              </a:spcAft>
            </a:pPr>
            <a:r>
              <a:rPr lang="en-US" sz="1200" b="1" dirty="0" smtClean="0"/>
              <a:t>Fault finding</a:t>
            </a:r>
          </a:p>
          <a:p>
            <a:pPr>
              <a:lnSpc>
                <a:spcPct val="100000"/>
              </a:lnSpc>
              <a:spcBef>
                <a:spcPts val="0"/>
              </a:spcBef>
              <a:spcAft>
                <a:spcPts val="0"/>
              </a:spcAft>
            </a:pPr>
            <a:r>
              <a:rPr lang="en-US" sz="1200" b="1" dirty="0" smtClean="0"/>
              <a:t>Side step Auto</a:t>
            </a:r>
          </a:p>
          <a:p>
            <a:pPr>
              <a:lnSpc>
                <a:spcPct val="100000"/>
              </a:lnSpc>
              <a:spcBef>
                <a:spcPts val="0"/>
              </a:spcBef>
              <a:spcAft>
                <a:spcPts val="0"/>
              </a:spcAft>
            </a:pPr>
            <a:r>
              <a:rPr lang="en-US" sz="1200" b="1" dirty="0" smtClean="0"/>
              <a:t>Usage-logging</a:t>
            </a:r>
          </a:p>
          <a:p>
            <a:pPr>
              <a:spcBef>
                <a:spcPts val="0"/>
              </a:spcBef>
              <a:spcAft>
                <a:spcPts val="0"/>
              </a:spcAft>
            </a:pPr>
            <a:r>
              <a:rPr lang="en-US" b="1" dirty="0" smtClean="0"/>
              <a:t>….  And More</a:t>
            </a:r>
          </a:p>
          <a:p>
            <a:pPr>
              <a:spcBef>
                <a:spcPts val="0"/>
              </a:spcBef>
              <a:spcAft>
                <a:spcPts val="0"/>
              </a:spcAft>
            </a:pPr>
            <a:endParaRPr lang="en-US" b="1" dirty="0" smtClean="0"/>
          </a:p>
        </p:txBody>
      </p:sp>
      <p:sp>
        <p:nvSpPr>
          <p:cNvPr id="9" name="Content Placeholder 6"/>
          <p:cNvSpPr txBox="1">
            <a:spLocks/>
          </p:cNvSpPr>
          <p:nvPr/>
        </p:nvSpPr>
        <p:spPr>
          <a:xfrm>
            <a:off x="4795034" y="1163761"/>
            <a:ext cx="3695824" cy="3418794"/>
          </a:xfrm>
          <a:prstGeom prst="rect">
            <a:avLst/>
          </a:prstGeom>
        </p:spPr>
        <p:txBody>
          <a:bodyPr vert="horz" lIns="0" tIns="0" rIns="0" bIns="0" numCol="1" rtlCol="0" anchor="t" anchorCtr="0">
            <a:noAutofit/>
          </a:bodyPr>
          <a:lstStyle>
            <a:lvl1pPr marL="0" indent="0" algn="l" defTabSz="457200" rtl="0" eaLnBrk="1" latinLnBrk="0" hangingPunct="1">
              <a:lnSpc>
                <a:spcPts val="2000"/>
              </a:lnSpc>
              <a:spcBef>
                <a:spcPts val="600"/>
              </a:spcBef>
              <a:spcAft>
                <a:spcPts val="300"/>
              </a:spcAft>
              <a:buClrTx/>
              <a:buSzPct val="100000"/>
              <a:buFont typeface="Arial"/>
              <a:buNone/>
              <a:defRPr sz="1400" b="0" kern="1200">
                <a:solidFill>
                  <a:schemeClr val="tx1"/>
                </a:solidFill>
                <a:latin typeface="+mn-lt"/>
                <a:ea typeface="+mn-ea"/>
                <a:cs typeface="Calibri"/>
              </a:defRPr>
            </a:lvl1pPr>
            <a:lvl2pPr marL="176213" indent="-176213" algn="l" defTabSz="338138" rtl="0" eaLnBrk="1" latinLnBrk="0" hangingPunct="1">
              <a:lnSpc>
                <a:spcPts val="2000"/>
              </a:lnSpc>
              <a:spcBef>
                <a:spcPts val="0"/>
              </a:spcBef>
              <a:spcAft>
                <a:spcPts val="300"/>
              </a:spcAft>
              <a:buClrTx/>
              <a:buSzPct val="100000"/>
              <a:buFont typeface="Arial"/>
              <a:buChar char="•"/>
              <a:tabLst/>
              <a:defRPr sz="1400" kern="1200">
                <a:solidFill>
                  <a:schemeClr val="tx1"/>
                </a:solidFill>
                <a:latin typeface="+mn-lt"/>
                <a:ea typeface="+mn-ea"/>
                <a:cs typeface="Calibri"/>
              </a:defRPr>
            </a:lvl2pPr>
            <a:lvl3pPr marL="354013" indent="-177800" algn="l" defTabSz="457200" rtl="0" eaLnBrk="1" latinLnBrk="0" hangingPunct="1">
              <a:lnSpc>
                <a:spcPts val="1800"/>
              </a:lnSpc>
              <a:spcBef>
                <a:spcPts val="0"/>
              </a:spcBef>
              <a:spcAft>
                <a:spcPts val="300"/>
              </a:spcAft>
              <a:buClrTx/>
              <a:buSzPct val="100000"/>
              <a:buFont typeface="Arial"/>
              <a:buChar char="•"/>
              <a:defRPr sz="1300" kern="1200">
                <a:solidFill>
                  <a:schemeClr val="tx1"/>
                </a:solidFill>
                <a:latin typeface="+mn-lt"/>
                <a:ea typeface="+mn-ea"/>
                <a:cs typeface="Calibri"/>
              </a:defRPr>
            </a:lvl3pPr>
            <a:lvl4pPr marL="541338" indent="-198438" algn="l" defTabSz="514350" rtl="0" eaLnBrk="1" latinLnBrk="0" hangingPunct="1">
              <a:lnSpc>
                <a:spcPts val="1700"/>
              </a:lnSpc>
              <a:spcBef>
                <a:spcPts val="0"/>
              </a:spcBef>
              <a:spcAft>
                <a:spcPts val="300"/>
              </a:spcAft>
              <a:buClrTx/>
              <a:buSzPct val="100000"/>
              <a:buFont typeface="Arial" panose="020B0604020202020204" pitchFamily="34" charset="0"/>
              <a:buChar char="•"/>
              <a:defRPr sz="1200" kern="1200" baseline="0">
                <a:solidFill>
                  <a:schemeClr val="tx1"/>
                </a:solidFill>
                <a:latin typeface="+mn-lt"/>
                <a:ea typeface="+mn-ea"/>
                <a:cs typeface="Calibri"/>
              </a:defRPr>
            </a:lvl4pPr>
            <a:lvl5pPr marL="717550" indent="-176213" algn="l" defTabSz="169863" rtl="0" eaLnBrk="1" latinLnBrk="0" hangingPunct="1">
              <a:lnSpc>
                <a:spcPts val="1600"/>
              </a:lnSpc>
              <a:spcBef>
                <a:spcPts val="0"/>
              </a:spcBef>
              <a:spcAft>
                <a:spcPts val="300"/>
              </a:spcAft>
              <a:buClrTx/>
              <a:buSzPct val="100000"/>
              <a:buFont typeface="Arial" panose="020B0604020202020204" pitchFamily="34" charset="0"/>
              <a:buChar char="•"/>
              <a:defRPr sz="1100" kern="1200" baseline="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b="1" dirty="0" smtClean="0">
                <a:solidFill>
                  <a:schemeClr val="accent1">
                    <a:lumMod val="60000"/>
                    <a:lumOff val="40000"/>
                  </a:schemeClr>
                </a:solidFill>
              </a:rPr>
              <a:t>RD7200</a:t>
            </a:r>
          </a:p>
          <a:p>
            <a:pPr>
              <a:lnSpc>
                <a:spcPct val="100000"/>
              </a:lnSpc>
              <a:spcBef>
                <a:spcPts val="0"/>
              </a:spcBef>
              <a:spcAft>
                <a:spcPts val="0"/>
              </a:spcAft>
            </a:pPr>
            <a:r>
              <a:rPr lang="en-US" sz="1200" b="1" dirty="0" smtClean="0"/>
              <a:t>4 </a:t>
            </a:r>
            <a:r>
              <a:rPr lang="en-US" sz="1200" b="1" dirty="0"/>
              <a:t>Antenna modes</a:t>
            </a:r>
          </a:p>
          <a:p>
            <a:pPr>
              <a:lnSpc>
                <a:spcPct val="100000"/>
              </a:lnSpc>
              <a:spcBef>
                <a:spcPts val="0"/>
              </a:spcBef>
              <a:spcAft>
                <a:spcPts val="0"/>
              </a:spcAft>
            </a:pPr>
            <a:r>
              <a:rPr lang="en-US" sz="1200" b="1" dirty="0"/>
              <a:t>Active &amp; Passive Locating</a:t>
            </a:r>
          </a:p>
          <a:p>
            <a:pPr>
              <a:lnSpc>
                <a:spcPct val="100000"/>
              </a:lnSpc>
              <a:spcBef>
                <a:spcPts val="0"/>
              </a:spcBef>
              <a:spcAft>
                <a:spcPts val="0"/>
              </a:spcAft>
            </a:pPr>
            <a:r>
              <a:rPr lang="en-US" sz="1200" b="1" dirty="0"/>
              <a:t>Simultaneous depth and current readout</a:t>
            </a:r>
          </a:p>
          <a:p>
            <a:pPr>
              <a:lnSpc>
                <a:spcPct val="100000"/>
              </a:lnSpc>
              <a:spcBef>
                <a:spcPts val="0"/>
              </a:spcBef>
              <a:spcAft>
                <a:spcPts val="0"/>
              </a:spcAft>
            </a:pPr>
            <a:r>
              <a:rPr lang="en-US" sz="1200" b="1" dirty="0"/>
              <a:t>Strike alert</a:t>
            </a:r>
          </a:p>
          <a:p>
            <a:pPr>
              <a:lnSpc>
                <a:spcPct val="100000"/>
              </a:lnSpc>
              <a:spcBef>
                <a:spcPts val="0"/>
              </a:spcBef>
              <a:spcAft>
                <a:spcPts val="0"/>
              </a:spcAft>
            </a:pPr>
            <a:r>
              <a:rPr lang="en-US" sz="1200" b="1" dirty="0"/>
              <a:t>Self test</a:t>
            </a:r>
          </a:p>
          <a:p>
            <a:pPr>
              <a:lnSpc>
                <a:spcPct val="100000"/>
              </a:lnSpc>
              <a:spcBef>
                <a:spcPts val="0"/>
              </a:spcBef>
              <a:spcAft>
                <a:spcPts val="0"/>
              </a:spcAft>
            </a:pPr>
            <a:r>
              <a:rPr lang="en-US" sz="1200" b="1" dirty="0" smtClean="0"/>
              <a:t>Dynamic </a:t>
            </a:r>
            <a:r>
              <a:rPr lang="en-US" sz="1200" b="1" dirty="0"/>
              <a:t>overload protection</a:t>
            </a:r>
          </a:p>
          <a:p>
            <a:pPr>
              <a:lnSpc>
                <a:spcPct val="100000"/>
              </a:lnSpc>
              <a:spcBef>
                <a:spcPts val="0"/>
              </a:spcBef>
              <a:spcAft>
                <a:spcPts val="0"/>
              </a:spcAft>
            </a:pPr>
            <a:r>
              <a:rPr lang="en-US" sz="1200" b="1" dirty="0" err="1"/>
              <a:t>eCert</a:t>
            </a:r>
            <a:r>
              <a:rPr lang="en-US" sz="1200" b="1" dirty="0"/>
              <a:t> field calibration validation</a:t>
            </a:r>
          </a:p>
          <a:p>
            <a:pPr>
              <a:lnSpc>
                <a:spcPct val="100000"/>
              </a:lnSpc>
              <a:spcBef>
                <a:spcPts val="0"/>
              </a:spcBef>
              <a:spcAft>
                <a:spcPts val="0"/>
              </a:spcAft>
            </a:pPr>
            <a:r>
              <a:rPr lang="en-US" sz="1200" b="1" dirty="0" err="1"/>
              <a:t>CalSafe</a:t>
            </a:r>
            <a:r>
              <a:rPr lang="en-US" sz="1200" b="1" dirty="0"/>
              <a:t> calibration control</a:t>
            </a:r>
          </a:p>
          <a:p>
            <a:pPr>
              <a:lnSpc>
                <a:spcPct val="100000"/>
              </a:lnSpc>
              <a:spcBef>
                <a:spcPts val="0"/>
              </a:spcBef>
              <a:spcAft>
                <a:spcPts val="0"/>
              </a:spcAft>
            </a:pPr>
            <a:r>
              <a:rPr lang="en-US" sz="1200" b="1" dirty="0" smtClean="0"/>
              <a:t>Fault finding</a:t>
            </a:r>
          </a:p>
          <a:p>
            <a:pPr>
              <a:lnSpc>
                <a:spcPct val="100000"/>
              </a:lnSpc>
              <a:spcBef>
                <a:spcPts val="0"/>
              </a:spcBef>
              <a:spcAft>
                <a:spcPts val="0"/>
              </a:spcAft>
            </a:pPr>
            <a:r>
              <a:rPr lang="en-US" sz="1200" b="1" dirty="0" smtClean="0"/>
              <a:t>Ergonomic design</a:t>
            </a:r>
          </a:p>
          <a:p>
            <a:pPr>
              <a:lnSpc>
                <a:spcPct val="100000"/>
              </a:lnSpc>
              <a:spcBef>
                <a:spcPts val="0"/>
              </a:spcBef>
              <a:spcAft>
                <a:spcPts val="0"/>
              </a:spcAft>
            </a:pPr>
            <a:r>
              <a:rPr lang="en-US" sz="1200" b="1" dirty="0" smtClean="0"/>
              <a:t>Compass</a:t>
            </a:r>
            <a:endParaRPr lang="en-US" sz="1200" b="1" dirty="0"/>
          </a:p>
          <a:p>
            <a:pPr>
              <a:spcBef>
                <a:spcPts val="0"/>
              </a:spcBef>
              <a:spcAft>
                <a:spcPts val="0"/>
              </a:spcAft>
            </a:pPr>
            <a:r>
              <a:rPr lang="en-US" sz="1200" b="1" dirty="0" smtClean="0"/>
              <a:t>….  </a:t>
            </a:r>
            <a:r>
              <a:rPr lang="en-US" sz="1200" b="1" dirty="0"/>
              <a:t>And More</a:t>
            </a:r>
          </a:p>
          <a:p>
            <a:pPr>
              <a:spcBef>
                <a:spcPts val="0"/>
              </a:spcBef>
              <a:spcAft>
                <a:spcPts val="0"/>
              </a:spcAft>
            </a:pPr>
            <a:endParaRPr lang="en-US" b="1" dirty="0" smtClean="0"/>
          </a:p>
          <a:p>
            <a:pPr>
              <a:spcBef>
                <a:spcPts val="0"/>
              </a:spcBef>
              <a:spcAft>
                <a:spcPts val="0"/>
              </a:spcAft>
            </a:pPr>
            <a:endParaRPr lang="en-US" b="1" dirty="0" smtClean="0"/>
          </a:p>
          <a:p>
            <a:pPr>
              <a:spcBef>
                <a:spcPts val="0"/>
              </a:spcBef>
              <a:spcAft>
                <a:spcPts val="0"/>
              </a:spcAft>
            </a:pPr>
            <a:endParaRPr lang="en-US" b="1" dirty="0" smtClean="0"/>
          </a:p>
          <a:p>
            <a:pPr>
              <a:spcBef>
                <a:spcPts val="0"/>
              </a:spcBef>
              <a:spcAft>
                <a:spcPts val="0"/>
              </a:spcAft>
            </a:pPr>
            <a:endParaRPr lang="en-US" b="1" dirty="0" smtClean="0"/>
          </a:p>
        </p:txBody>
      </p:sp>
      <p:sp>
        <p:nvSpPr>
          <p:cNvPr id="6" name="TextBox 5"/>
          <p:cNvSpPr txBox="1"/>
          <p:nvPr/>
        </p:nvSpPr>
        <p:spPr>
          <a:xfrm>
            <a:off x="3811980" y="4114800"/>
            <a:ext cx="3959161" cy="369332"/>
          </a:xfrm>
          <a:prstGeom prst="rect">
            <a:avLst/>
          </a:prstGeom>
          <a:noFill/>
        </p:spPr>
        <p:txBody>
          <a:bodyPr wrap="none" rtlCol="0">
            <a:spAutoFit/>
          </a:bodyPr>
          <a:lstStyle/>
          <a:p>
            <a:r>
              <a:rPr lang="en-US" dirty="0" smtClean="0"/>
              <a:t>Extended Warrantee &amp; Local support</a:t>
            </a:r>
            <a:endParaRPr lang="en-US" dirty="0"/>
          </a:p>
        </p:txBody>
      </p:sp>
      <p:sp>
        <p:nvSpPr>
          <p:cNvPr id="13" name="TextBox 12"/>
          <p:cNvSpPr txBox="1"/>
          <p:nvPr/>
        </p:nvSpPr>
        <p:spPr>
          <a:xfrm>
            <a:off x="190831" y="821855"/>
            <a:ext cx="4467890" cy="369332"/>
          </a:xfrm>
          <a:prstGeom prst="rect">
            <a:avLst/>
          </a:prstGeom>
          <a:noFill/>
        </p:spPr>
        <p:txBody>
          <a:bodyPr wrap="none" rtlCol="0">
            <a:spAutoFit/>
          </a:bodyPr>
          <a:lstStyle/>
          <a:p>
            <a:r>
              <a:rPr lang="en-US" dirty="0" smtClean="0">
                <a:solidFill>
                  <a:schemeClr val="tx2">
                    <a:lumMod val="60000"/>
                    <a:lumOff val="40000"/>
                  </a:schemeClr>
                </a:solidFill>
              </a:rPr>
              <a:t>Features and Functions you already know</a:t>
            </a:r>
            <a:endParaRPr lang="en-US" dirty="0">
              <a:solidFill>
                <a:schemeClr val="tx2">
                  <a:lumMod val="60000"/>
                  <a:lumOff val="40000"/>
                </a:schemeClr>
              </a:solidFill>
            </a:endParaRPr>
          </a:p>
        </p:txBody>
      </p:sp>
    </p:spTree>
    <p:extLst>
      <p:ext uri="{BB962C8B-B14F-4D97-AF65-F5344CB8AC3E}">
        <p14:creationId xmlns:p14="http://schemas.microsoft.com/office/powerpoint/2010/main" val="982440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RD7200</a:t>
            </a:r>
            <a:endParaRPr lang="en-GB" dirty="0"/>
          </a:p>
        </p:txBody>
      </p:sp>
      <p:sp>
        <p:nvSpPr>
          <p:cNvPr id="3" name="Date Placeholder 2"/>
          <p:cNvSpPr>
            <a:spLocks noGrp="1"/>
          </p:cNvSpPr>
          <p:nvPr>
            <p:ph type="dt" sz="half" idx="10"/>
          </p:nvPr>
        </p:nvSpPr>
        <p:spPr/>
        <p:txBody>
          <a:bodyPr/>
          <a:lstStyle/>
          <a:p>
            <a:fld id="{5E85286E-57BA-4DB4-A34C-B1A4E253679D}"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8</a:t>
            </a:fld>
            <a:endParaRPr lang="en-US"/>
          </a:p>
        </p:txBody>
      </p:sp>
      <p:sp>
        <p:nvSpPr>
          <p:cNvPr id="7" name="Content Placeholder 6"/>
          <p:cNvSpPr>
            <a:spLocks noGrp="1"/>
          </p:cNvSpPr>
          <p:nvPr>
            <p:ph sz="quarter" idx="15"/>
          </p:nvPr>
        </p:nvSpPr>
        <p:spPr>
          <a:xfrm>
            <a:off x="311274" y="1260370"/>
            <a:ext cx="4177598" cy="3070225"/>
          </a:xfrm>
        </p:spPr>
        <p:txBody>
          <a:bodyPr/>
          <a:lstStyle/>
          <a:p>
            <a:pPr>
              <a:lnSpc>
                <a:spcPct val="150000"/>
              </a:lnSpc>
              <a:spcBef>
                <a:spcPts val="0"/>
              </a:spcBef>
              <a:spcAft>
                <a:spcPts val="0"/>
              </a:spcAft>
            </a:pPr>
            <a:r>
              <a:rPr lang="en-GB" sz="1200" dirty="0" smtClean="0"/>
              <a:t>The RD7200 – accurate locating across multiple industries</a:t>
            </a:r>
          </a:p>
          <a:p>
            <a:pPr>
              <a:lnSpc>
                <a:spcPct val="150000"/>
              </a:lnSpc>
              <a:spcBef>
                <a:spcPts val="0"/>
              </a:spcBef>
              <a:spcAft>
                <a:spcPts val="0"/>
              </a:spcAft>
            </a:pPr>
            <a:r>
              <a:rPr lang="en-GB" sz="1200" b="1" dirty="0"/>
              <a:t>Making locating easy</a:t>
            </a:r>
          </a:p>
          <a:p>
            <a:pPr>
              <a:lnSpc>
                <a:spcPct val="150000"/>
              </a:lnSpc>
              <a:spcBef>
                <a:spcPts val="0"/>
              </a:spcBef>
              <a:spcAft>
                <a:spcPts val="0"/>
              </a:spcAft>
            </a:pPr>
            <a:r>
              <a:rPr lang="en-GB" sz="1200" dirty="0"/>
              <a:t>Advanced features such </a:t>
            </a:r>
            <a:r>
              <a:rPr lang="en-GB" sz="1200" dirty="0" smtClean="0"/>
              <a:t>as Compass</a:t>
            </a:r>
            <a:r>
              <a:rPr lang="en-GB" sz="1200" dirty="0"/>
              <a:t>, </a:t>
            </a:r>
            <a:r>
              <a:rPr lang="en-GB" sz="1200" dirty="0" err="1"/>
              <a:t>TruDepth</a:t>
            </a:r>
            <a:r>
              <a:rPr lang="en-GB" sz="1200" dirty="0"/>
              <a:t>™ </a:t>
            </a:r>
            <a:r>
              <a:rPr lang="en-GB" sz="1200" dirty="0" smtClean="0"/>
              <a:t>and a </a:t>
            </a:r>
            <a:r>
              <a:rPr lang="en-GB" sz="1200" dirty="0"/>
              <a:t>broad range of </a:t>
            </a:r>
            <a:r>
              <a:rPr lang="en-GB" sz="1200" dirty="0" smtClean="0"/>
              <a:t>locating frequencies </a:t>
            </a:r>
            <a:r>
              <a:rPr lang="en-GB" sz="1200" dirty="0"/>
              <a:t>make </a:t>
            </a:r>
            <a:r>
              <a:rPr lang="en-GB" sz="1200" dirty="0" smtClean="0"/>
              <a:t>the RD7200 </a:t>
            </a:r>
            <a:r>
              <a:rPr lang="en-GB" sz="1200" dirty="0"/>
              <a:t>the perfect </a:t>
            </a:r>
            <a:r>
              <a:rPr lang="en-GB" sz="1200" dirty="0" smtClean="0"/>
              <a:t>choice for </a:t>
            </a:r>
            <a:r>
              <a:rPr lang="en-GB" sz="1200" dirty="0"/>
              <a:t>all industries</a:t>
            </a:r>
            <a:r>
              <a:rPr lang="en-GB" sz="1200" dirty="0" smtClean="0"/>
              <a:t>.</a:t>
            </a:r>
          </a:p>
          <a:p>
            <a:pPr marL="171450" indent="-171450">
              <a:lnSpc>
                <a:spcPct val="150000"/>
              </a:lnSpc>
              <a:spcBef>
                <a:spcPts val="0"/>
              </a:spcBef>
              <a:spcAft>
                <a:spcPts val="0"/>
              </a:spcAft>
              <a:buFont typeface="Arial" panose="020B0604020202020204" pitchFamily="34" charset="0"/>
              <a:buChar char="•"/>
            </a:pPr>
            <a:r>
              <a:rPr lang="en-GB" sz="1200" dirty="0" smtClean="0"/>
              <a:t>Construction</a:t>
            </a:r>
          </a:p>
          <a:p>
            <a:pPr marL="171450" indent="-171450">
              <a:lnSpc>
                <a:spcPct val="150000"/>
              </a:lnSpc>
              <a:spcBef>
                <a:spcPts val="0"/>
              </a:spcBef>
              <a:spcAft>
                <a:spcPts val="0"/>
              </a:spcAft>
              <a:buFont typeface="Arial" panose="020B0604020202020204" pitchFamily="34" charset="0"/>
              <a:buChar char="•"/>
            </a:pPr>
            <a:r>
              <a:rPr lang="en-GB" sz="1200" dirty="0" smtClean="0"/>
              <a:t>Power</a:t>
            </a:r>
          </a:p>
          <a:p>
            <a:pPr marL="171450" indent="-171450">
              <a:lnSpc>
                <a:spcPct val="150000"/>
              </a:lnSpc>
              <a:spcBef>
                <a:spcPts val="0"/>
              </a:spcBef>
              <a:spcAft>
                <a:spcPts val="0"/>
              </a:spcAft>
              <a:buFont typeface="Arial" panose="020B0604020202020204" pitchFamily="34" charset="0"/>
              <a:buChar char="•"/>
            </a:pPr>
            <a:r>
              <a:rPr lang="en-GB" sz="1200" dirty="0" smtClean="0"/>
              <a:t>Water and Pipeline</a:t>
            </a:r>
          </a:p>
          <a:p>
            <a:pPr marL="171450" indent="-171450">
              <a:lnSpc>
                <a:spcPct val="150000"/>
              </a:lnSpc>
              <a:spcBef>
                <a:spcPts val="0"/>
              </a:spcBef>
              <a:spcAft>
                <a:spcPts val="0"/>
              </a:spcAft>
              <a:buFont typeface="Arial" panose="020B0604020202020204" pitchFamily="34" charset="0"/>
              <a:buChar char="•"/>
            </a:pPr>
            <a:r>
              <a:rPr lang="en-GB" sz="1200" dirty="0" smtClean="0"/>
              <a:t>Telecom</a:t>
            </a:r>
            <a:endParaRPr lang="en-GB" sz="1200" dirty="0"/>
          </a:p>
          <a:p>
            <a:pPr>
              <a:lnSpc>
                <a:spcPct val="150000"/>
              </a:lnSpc>
              <a:spcBef>
                <a:spcPts val="0"/>
              </a:spcBef>
              <a:spcAft>
                <a:spcPts val="0"/>
              </a:spcAft>
            </a:pPr>
            <a:endParaRPr lang="en-GB" sz="1100" dirty="0"/>
          </a:p>
        </p:txBody>
      </p:sp>
      <p:pic>
        <p:nvPicPr>
          <p:cNvPr id="9" name="Picture 8"/>
          <p:cNvPicPr/>
          <p:nvPr/>
        </p:nvPicPr>
        <p:blipFill rotWithShape="1">
          <a:blip r:embed="rId2"/>
          <a:srcRect l="43543" t="11256" r="3653" b="20268"/>
          <a:stretch/>
        </p:blipFill>
        <p:spPr>
          <a:xfrm>
            <a:off x="4714504" y="1353786"/>
            <a:ext cx="4281126" cy="2884357"/>
          </a:xfrm>
          <a:prstGeom prst="rect">
            <a:avLst/>
          </a:prstGeom>
        </p:spPr>
      </p:pic>
      <p:sp>
        <p:nvSpPr>
          <p:cNvPr id="6" name="Rectangle 5"/>
          <p:cNvSpPr/>
          <p:nvPr/>
        </p:nvSpPr>
        <p:spPr>
          <a:xfrm>
            <a:off x="256044" y="884855"/>
            <a:ext cx="3389069" cy="307777"/>
          </a:xfrm>
          <a:prstGeom prst="rect">
            <a:avLst/>
          </a:prstGeom>
        </p:spPr>
        <p:txBody>
          <a:bodyPr wrap="none">
            <a:spAutoFit/>
          </a:bodyPr>
          <a:lstStyle/>
          <a:p>
            <a:r>
              <a:rPr lang="en-GB" sz="1400" b="1" dirty="0">
                <a:solidFill>
                  <a:schemeClr val="accent3">
                    <a:lumMod val="60000"/>
                    <a:lumOff val="40000"/>
                  </a:schemeClr>
                </a:solidFill>
              </a:rPr>
              <a:t>Multi-function Multi-industry Locating</a:t>
            </a:r>
            <a:endParaRPr lang="en-US" sz="1400" b="1" dirty="0">
              <a:solidFill>
                <a:schemeClr val="accent3">
                  <a:lumMod val="60000"/>
                  <a:lumOff val="40000"/>
                </a:schemeClr>
              </a:solidFill>
            </a:endParaRPr>
          </a:p>
        </p:txBody>
      </p:sp>
      <p:pic>
        <p:nvPicPr>
          <p:cNvPr id="8" name="Picture 7"/>
          <p:cNvPicPr>
            <a:picLocks noChangeAspect="1"/>
          </p:cNvPicPr>
          <p:nvPr/>
        </p:nvPicPr>
        <p:blipFill>
          <a:blip r:embed="rId3"/>
          <a:stretch>
            <a:fillRect/>
          </a:stretch>
        </p:blipFill>
        <p:spPr>
          <a:xfrm>
            <a:off x="3349480" y="2864313"/>
            <a:ext cx="2730048" cy="1917994"/>
          </a:xfrm>
          <a:prstGeom prst="rect">
            <a:avLst/>
          </a:prstGeom>
        </p:spPr>
      </p:pic>
    </p:spTree>
    <p:extLst>
      <p:ext uri="{BB962C8B-B14F-4D97-AF65-F5344CB8AC3E}">
        <p14:creationId xmlns:p14="http://schemas.microsoft.com/office/powerpoint/2010/main" val="2852853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Self Test</a:t>
            </a:r>
            <a:endParaRPr lang="en-GB" dirty="0"/>
          </a:p>
        </p:txBody>
      </p:sp>
      <p:sp>
        <p:nvSpPr>
          <p:cNvPr id="3" name="Date Placeholder 2"/>
          <p:cNvSpPr>
            <a:spLocks noGrp="1"/>
          </p:cNvSpPr>
          <p:nvPr>
            <p:ph type="dt" sz="half" idx="10"/>
          </p:nvPr>
        </p:nvSpPr>
        <p:spPr/>
        <p:txBody>
          <a:bodyPr/>
          <a:lstStyle/>
          <a:p>
            <a:fld id="{7304169F-1041-4EA9-B0C9-D798EA81F7DC}" type="datetime4">
              <a:rPr lang="en-US" smtClean="0"/>
              <a:t>January 27, 2021</a:t>
            </a:fld>
            <a:endParaRPr lang="en-US"/>
          </a:p>
        </p:txBody>
      </p:sp>
      <p:sp>
        <p:nvSpPr>
          <p:cNvPr id="4" name="Footer Placeholder 3"/>
          <p:cNvSpPr>
            <a:spLocks noGrp="1"/>
          </p:cNvSpPr>
          <p:nvPr>
            <p:ph type="ftr" sz="quarter" idx="11"/>
          </p:nvPr>
        </p:nvSpPr>
        <p:spPr/>
        <p:txBody>
          <a:bodyPr/>
          <a:lstStyle/>
          <a:p>
            <a:r>
              <a:rPr lang="en-GB" smtClean="0"/>
              <a:t>Copyright © 2020 SPX Radiodetection. All rights reserved.</a:t>
            </a:r>
            <a:endParaRPr lang="en-US" dirty="0"/>
          </a:p>
        </p:txBody>
      </p:sp>
      <p:sp>
        <p:nvSpPr>
          <p:cNvPr id="5" name="Slide Number Placeholder 4"/>
          <p:cNvSpPr>
            <a:spLocks noGrp="1"/>
          </p:cNvSpPr>
          <p:nvPr>
            <p:ph type="sldNum" sz="quarter" idx="12"/>
          </p:nvPr>
        </p:nvSpPr>
        <p:spPr/>
        <p:txBody>
          <a:bodyPr/>
          <a:lstStyle/>
          <a:p>
            <a:fld id="{0A0F11D4-4D2F-B044-AC58-2D9204F8F0F5}" type="slidenum">
              <a:rPr lang="en-US" smtClean="0"/>
              <a:pPr/>
              <a:t>9</a:t>
            </a:fld>
            <a:endParaRPr lang="en-US"/>
          </a:p>
        </p:txBody>
      </p:sp>
      <p:pic>
        <p:nvPicPr>
          <p:cNvPr id="10" name="Picture 9"/>
          <p:cNvPicPr>
            <a:picLocks noChangeAspect="1"/>
          </p:cNvPicPr>
          <p:nvPr/>
        </p:nvPicPr>
        <p:blipFill>
          <a:blip r:embed="rId2"/>
          <a:stretch>
            <a:fillRect/>
          </a:stretch>
        </p:blipFill>
        <p:spPr>
          <a:xfrm>
            <a:off x="5914672" y="918801"/>
            <a:ext cx="1443038" cy="3664744"/>
          </a:xfrm>
          <a:prstGeom prst="rect">
            <a:avLst/>
          </a:prstGeom>
        </p:spPr>
      </p:pic>
      <p:sp>
        <p:nvSpPr>
          <p:cNvPr id="11" name="Rectangle 10"/>
          <p:cNvSpPr/>
          <p:nvPr/>
        </p:nvSpPr>
        <p:spPr>
          <a:xfrm>
            <a:off x="445325" y="841910"/>
            <a:ext cx="4572000" cy="3930371"/>
          </a:xfrm>
          <a:prstGeom prst="rect">
            <a:avLst/>
          </a:prstGeom>
        </p:spPr>
        <p:txBody>
          <a:bodyPr>
            <a:spAutoFit/>
          </a:bodyPr>
          <a:lstStyle/>
          <a:p>
            <a:pPr marL="257175" indent="-257175">
              <a:lnSpc>
                <a:spcPct val="150000"/>
              </a:lnSpc>
              <a:buClr>
                <a:srgbClr val="0084D5"/>
              </a:buClr>
              <a:buFont typeface="Wingdings" panose="05000000000000000000" pitchFamily="2" charset="2"/>
              <a:buChar char="§"/>
            </a:pPr>
            <a:r>
              <a:rPr lang="en-GB" sz="1400" dirty="0">
                <a:solidFill>
                  <a:srgbClr val="000000"/>
                </a:solidFill>
              </a:rPr>
              <a:t>Check accuracy and performance on-site</a:t>
            </a:r>
          </a:p>
          <a:p>
            <a:pPr>
              <a:lnSpc>
                <a:spcPct val="150000"/>
              </a:lnSpc>
              <a:buClr>
                <a:srgbClr val="0084D5"/>
              </a:buClr>
            </a:pPr>
            <a:r>
              <a:rPr lang="en-GB" sz="1400" dirty="0">
                <a:solidFill>
                  <a:srgbClr val="000000"/>
                </a:solidFill>
              </a:rPr>
              <a:t>	- display</a:t>
            </a:r>
          </a:p>
          <a:p>
            <a:pPr>
              <a:lnSpc>
                <a:spcPct val="150000"/>
              </a:lnSpc>
              <a:buClr>
                <a:srgbClr val="0084D5"/>
              </a:buClr>
            </a:pPr>
            <a:r>
              <a:rPr lang="en-GB" sz="1400" dirty="0">
                <a:solidFill>
                  <a:srgbClr val="000000"/>
                </a:solidFill>
              </a:rPr>
              <a:t>	- power</a:t>
            </a:r>
          </a:p>
          <a:p>
            <a:pPr>
              <a:lnSpc>
                <a:spcPct val="150000"/>
              </a:lnSpc>
              <a:buClr>
                <a:srgbClr val="0084D5"/>
              </a:buClr>
            </a:pPr>
            <a:r>
              <a:rPr lang="en-GB" sz="1400" dirty="0">
                <a:solidFill>
                  <a:srgbClr val="000000"/>
                </a:solidFill>
              </a:rPr>
              <a:t>	- integrity of measuring system</a:t>
            </a:r>
          </a:p>
          <a:p>
            <a:pPr>
              <a:lnSpc>
                <a:spcPct val="150000"/>
              </a:lnSpc>
              <a:buClr>
                <a:srgbClr val="0084D5"/>
              </a:buClr>
            </a:pPr>
            <a:r>
              <a:rPr lang="en-GB" sz="1400" dirty="0">
                <a:solidFill>
                  <a:srgbClr val="000000"/>
                </a:solidFill>
              </a:rPr>
              <a:t>	- integrity of locate circuitry</a:t>
            </a:r>
          </a:p>
          <a:p>
            <a:pPr marL="257175" indent="-257175">
              <a:lnSpc>
                <a:spcPct val="150000"/>
              </a:lnSpc>
              <a:buClr>
                <a:srgbClr val="0084D5"/>
              </a:buClr>
              <a:buFont typeface="Wingdings" panose="05000000000000000000" pitchFamily="2" charset="2"/>
              <a:buChar char="§"/>
            </a:pPr>
            <a:r>
              <a:rPr lang="en-GB" sz="1400" dirty="0">
                <a:solidFill>
                  <a:srgbClr val="000000"/>
                </a:solidFill>
              </a:rPr>
              <a:t>Accessed through the INFO menu</a:t>
            </a:r>
          </a:p>
          <a:p>
            <a:pPr>
              <a:lnSpc>
                <a:spcPct val="150000"/>
              </a:lnSpc>
              <a:buClr>
                <a:srgbClr val="0084D5"/>
              </a:buClr>
            </a:pPr>
            <a:r>
              <a:rPr lang="en-GB" sz="1400" dirty="0">
                <a:solidFill>
                  <a:srgbClr val="000000"/>
                </a:solidFill>
              </a:rPr>
              <a:t>	- displays ‘PASS’ or ‘FAIL’ on completion</a:t>
            </a:r>
          </a:p>
          <a:p>
            <a:pPr marL="214313" indent="-214313">
              <a:lnSpc>
                <a:spcPct val="150000"/>
              </a:lnSpc>
              <a:buClr>
                <a:srgbClr val="0084D5"/>
              </a:buClr>
              <a:buFont typeface="Wingdings" panose="05000000000000000000" pitchFamily="2" charset="2"/>
              <a:buChar char="§"/>
            </a:pPr>
            <a:r>
              <a:rPr lang="en-GB" sz="1400" dirty="0">
                <a:solidFill>
                  <a:srgbClr val="000000"/>
                </a:solidFill>
              </a:rPr>
              <a:t>	Carry out test away from: </a:t>
            </a:r>
          </a:p>
          <a:p>
            <a:pPr>
              <a:lnSpc>
                <a:spcPct val="150000"/>
              </a:lnSpc>
              <a:buClr>
                <a:srgbClr val="0084D5"/>
              </a:buClr>
            </a:pPr>
            <a:r>
              <a:rPr lang="en-GB" sz="1400" dirty="0">
                <a:solidFill>
                  <a:srgbClr val="000000"/>
                </a:solidFill>
              </a:rPr>
              <a:t>	- large metallic object</a:t>
            </a:r>
          </a:p>
          <a:p>
            <a:pPr>
              <a:lnSpc>
                <a:spcPct val="150000"/>
              </a:lnSpc>
            </a:pPr>
            <a:r>
              <a:rPr lang="en-GB" sz="1400" dirty="0">
                <a:solidFill>
                  <a:srgbClr val="000000"/>
                </a:solidFill>
              </a:rPr>
              <a:t>	- strong electrical signals</a:t>
            </a:r>
          </a:p>
          <a:p>
            <a:pPr marL="214313" indent="-214313">
              <a:lnSpc>
                <a:spcPct val="150000"/>
              </a:lnSpc>
              <a:buClr>
                <a:srgbClr val="0084D5"/>
              </a:buClr>
              <a:buFont typeface="Wingdings" panose="05000000000000000000" pitchFamily="2" charset="2"/>
              <a:buChar char="§"/>
            </a:pPr>
            <a:r>
              <a:rPr lang="en-GB" sz="1400" dirty="0">
                <a:solidFill>
                  <a:srgbClr val="000000"/>
                </a:solidFill>
              </a:rPr>
              <a:t>Battery level needs to be good</a:t>
            </a:r>
          </a:p>
          <a:p>
            <a:pPr>
              <a:lnSpc>
                <a:spcPct val="150000"/>
              </a:lnSpc>
            </a:pPr>
            <a:r>
              <a:rPr lang="en-GB" sz="1400" dirty="0">
                <a:solidFill>
                  <a:srgbClr val="000000"/>
                </a:solidFill>
              </a:rPr>
              <a:t>	- will fail self test if battery is too low</a:t>
            </a:r>
          </a:p>
        </p:txBody>
      </p:sp>
    </p:spTree>
    <p:extLst>
      <p:ext uri="{BB962C8B-B14F-4D97-AF65-F5344CB8AC3E}">
        <p14:creationId xmlns:p14="http://schemas.microsoft.com/office/powerpoint/2010/main" val="1581256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SPX_Coproration_White_16x9">
  <a:themeElements>
    <a:clrScheme name="SP 2015">
      <a:dk1>
        <a:srgbClr val="575756"/>
      </a:dk1>
      <a:lt1>
        <a:sysClr val="window" lastClr="FFFFFF"/>
      </a:lt1>
      <a:dk2>
        <a:srgbClr val="002F6C"/>
      </a:dk2>
      <a:lt2>
        <a:srgbClr val="FFFFFF"/>
      </a:lt2>
      <a:accent1>
        <a:srgbClr val="004C97"/>
      </a:accent1>
      <a:accent2>
        <a:srgbClr val="0084D5"/>
      </a:accent2>
      <a:accent3>
        <a:srgbClr val="314F7E"/>
      </a:accent3>
      <a:accent4>
        <a:srgbClr val="4667A1"/>
      </a:accent4>
      <a:accent5>
        <a:srgbClr val="6EB4E5"/>
      </a:accent5>
      <a:accent6>
        <a:srgbClr val="B2BFD2"/>
      </a:accent6>
      <a:hlink>
        <a:srgbClr val="3490D8"/>
      </a:hlink>
      <a:folHlink>
        <a:srgbClr val="575756"/>
      </a:folHlink>
    </a:clrScheme>
    <a:fontScheme name="SPX 2015">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ustom Color 1">
      <a:srgbClr val="FF0600"/>
    </a:custClr>
    <a:custClr name="Custom Color 2">
      <a:srgbClr val="534474"/>
    </a:custClr>
    <a:custClr name="Custom Color 3">
      <a:srgbClr val="766188"/>
    </a:custClr>
    <a:custClr name="Custom Color 4">
      <a:srgbClr val="920050"/>
    </a:custClr>
    <a:custClr name="Custom Color 5">
      <a:srgbClr val="881002"/>
    </a:custClr>
    <a:custClr name="Custom Color 6">
      <a:srgbClr val="117492"/>
    </a:custClr>
    <a:custClr name="Custom Color 7">
      <a:srgbClr val="04857F"/>
    </a:custClr>
    <a:custClr name="Custom Color 8">
      <a:srgbClr val="4ABED3"/>
    </a:custClr>
    <a:custClr name="Custom Color 9">
      <a:srgbClr val="1F9338"/>
    </a:custClr>
    <a:custClr name="Custom Color 10">
      <a:srgbClr val="66A126"/>
    </a:custClr>
    <a:custClr name="Custom Color 11">
      <a:srgbClr val="FBBA00"/>
    </a:custClr>
    <a:custClr name="Custom Color 12">
      <a:srgbClr val="E58D28"/>
    </a:custClr>
  </a:custClrLst>
</a:theme>
</file>

<file path=ppt/theme/theme10.xml><?xml version="1.0" encoding="utf-8"?>
<a:theme xmlns:a="http://schemas.openxmlformats.org/drawingml/2006/main" name="1_SPX_Coproration_White_16x9">
  <a:themeElements>
    <a:clrScheme name="SP 2015">
      <a:dk1>
        <a:srgbClr val="575756"/>
      </a:dk1>
      <a:lt1>
        <a:sysClr val="window" lastClr="FFFFFF"/>
      </a:lt1>
      <a:dk2>
        <a:srgbClr val="002F6C"/>
      </a:dk2>
      <a:lt2>
        <a:srgbClr val="FFFFFF"/>
      </a:lt2>
      <a:accent1>
        <a:srgbClr val="004C97"/>
      </a:accent1>
      <a:accent2>
        <a:srgbClr val="0084D5"/>
      </a:accent2>
      <a:accent3>
        <a:srgbClr val="314F7E"/>
      </a:accent3>
      <a:accent4>
        <a:srgbClr val="4667A1"/>
      </a:accent4>
      <a:accent5>
        <a:srgbClr val="6EB4E5"/>
      </a:accent5>
      <a:accent6>
        <a:srgbClr val="B2BFD2"/>
      </a:accent6>
      <a:hlink>
        <a:srgbClr val="3490D8"/>
      </a:hlink>
      <a:folHlink>
        <a:srgbClr val="575756"/>
      </a:folHlink>
    </a:clrScheme>
    <a:fontScheme name="SPX 2015">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ustom Color 1">
      <a:srgbClr val="FF0600"/>
    </a:custClr>
    <a:custClr name="Custom Color 2">
      <a:srgbClr val="534474"/>
    </a:custClr>
    <a:custClr name="Custom Color 3">
      <a:srgbClr val="766188"/>
    </a:custClr>
    <a:custClr name="Custom Color 4">
      <a:srgbClr val="920050"/>
    </a:custClr>
    <a:custClr name="Custom Color 5">
      <a:srgbClr val="881002"/>
    </a:custClr>
    <a:custClr name="Custom Color 6">
      <a:srgbClr val="117492"/>
    </a:custClr>
    <a:custClr name="Custom Color 7">
      <a:srgbClr val="04857F"/>
    </a:custClr>
    <a:custClr name="Custom Color 8">
      <a:srgbClr val="4ABED3"/>
    </a:custClr>
    <a:custClr name="Custom Color 9">
      <a:srgbClr val="1F9338"/>
    </a:custClr>
    <a:custClr name="Custom Color 10">
      <a:srgbClr val="66A126"/>
    </a:custClr>
    <a:custClr name="Custom Color 11">
      <a:srgbClr val="FBBA00"/>
    </a:custClr>
    <a:custClr name="Custom Color 12">
      <a:srgbClr val="E58D28"/>
    </a:custClr>
  </a:custClrLst>
</a:theme>
</file>

<file path=ppt/theme/theme11.xml><?xml version="1.0" encoding="utf-8"?>
<a:theme xmlns:a="http://schemas.openxmlformats.org/drawingml/2006/main" name="2_SPX_Coproration_White_16x9">
  <a:themeElements>
    <a:clrScheme name="SP 2015">
      <a:dk1>
        <a:srgbClr val="575756"/>
      </a:dk1>
      <a:lt1>
        <a:sysClr val="window" lastClr="FFFFFF"/>
      </a:lt1>
      <a:dk2>
        <a:srgbClr val="002F6C"/>
      </a:dk2>
      <a:lt2>
        <a:srgbClr val="FFFFFF"/>
      </a:lt2>
      <a:accent1>
        <a:srgbClr val="004C97"/>
      </a:accent1>
      <a:accent2>
        <a:srgbClr val="0084D5"/>
      </a:accent2>
      <a:accent3>
        <a:srgbClr val="314F7E"/>
      </a:accent3>
      <a:accent4>
        <a:srgbClr val="4667A1"/>
      </a:accent4>
      <a:accent5>
        <a:srgbClr val="6EB4E5"/>
      </a:accent5>
      <a:accent6>
        <a:srgbClr val="B2BFD2"/>
      </a:accent6>
      <a:hlink>
        <a:srgbClr val="3490D8"/>
      </a:hlink>
      <a:folHlink>
        <a:srgbClr val="575756"/>
      </a:folHlink>
    </a:clrScheme>
    <a:fontScheme name="SPX 2015">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ustom Color 1">
      <a:srgbClr val="FF0600"/>
    </a:custClr>
    <a:custClr name="Custom Color 2">
      <a:srgbClr val="534474"/>
    </a:custClr>
    <a:custClr name="Custom Color 3">
      <a:srgbClr val="766188"/>
    </a:custClr>
    <a:custClr name="Custom Color 4">
      <a:srgbClr val="920050"/>
    </a:custClr>
    <a:custClr name="Custom Color 5">
      <a:srgbClr val="881002"/>
    </a:custClr>
    <a:custClr name="Custom Color 6">
      <a:srgbClr val="117492"/>
    </a:custClr>
    <a:custClr name="Custom Color 7">
      <a:srgbClr val="04857F"/>
    </a:custClr>
    <a:custClr name="Custom Color 8">
      <a:srgbClr val="4ABED3"/>
    </a:custClr>
    <a:custClr name="Custom Color 9">
      <a:srgbClr val="1F9338"/>
    </a:custClr>
    <a:custClr name="Custom Color 10">
      <a:srgbClr val="66A126"/>
    </a:custClr>
    <a:custClr name="Custom Color 11">
      <a:srgbClr val="FBBA00"/>
    </a:custClr>
    <a:custClr name="Custom Color 12">
      <a:srgbClr val="E58D28"/>
    </a:custClr>
  </a:custClr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adio-Template">
  <a:themeElements>
    <a:clrScheme name="SPX Corporate">
      <a:dk1>
        <a:srgbClr val="002F6C"/>
      </a:dk1>
      <a:lt1>
        <a:sysClr val="window" lastClr="FFFFFF"/>
      </a:lt1>
      <a:dk2>
        <a:srgbClr val="004C97"/>
      </a:dk2>
      <a:lt2>
        <a:srgbClr val="FFFFFF"/>
      </a:lt2>
      <a:accent1>
        <a:srgbClr val="0084D5"/>
      </a:accent1>
      <a:accent2>
        <a:srgbClr val="314F7E"/>
      </a:accent2>
      <a:accent3>
        <a:srgbClr val="4667A1"/>
      </a:accent3>
      <a:accent4>
        <a:srgbClr val="6EB4E5"/>
      </a:accent4>
      <a:accent5>
        <a:srgbClr val="3490D8"/>
      </a:accent5>
      <a:accent6>
        <a:srgbClr val="B2BFD2"/>
      </a:accent6>
      <a:hlink>
        <a:srgbClr val="0084D5"/>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o MBR July 2018 Rev2.pptx" id="{815E67DA-CA3A-4BFF-A29E-CFB9220E2514}" vid="{70115558-F9D4-4FDC-9512-CA90DC36A0BB}"/>
    </a:ext>
  </a:extLst>
</a:theme>
</file>

<file path=ppt/theme/theme3.xml><?xml version="1.0" encoding="utf-8"?>
<a:theme xmlns:a="http://schemas.openxmlformats.org/drawingml/2006/main" name="1_Radio-Template">
  <a:themeElements>
    <a:clrScheme name="SPX Corporate">
      <a:dk1>
        <a:srgbClr val="002F6C"/>
      </a:dk1>
      <a:lt1>
        <a:sysClr val="window" lastClr="FFFFFF"/>
      </a:lt1>
      <a:dk2>
        <a:srgbClr val="004C97"/>
      </a:dk2>
      <a:lt2>
        <a:srgbClr val="FFFFFF"/>
      </a:lt2>
      <a:accent1>
        <a:srgbClr val="0084D5"/>
      </a:accent1>
      <a:accent2>
        <a:srgbClr val="314F7E"/>
      </a:accent2>
      <a:accent3>
        <a:srgbClr val="4667A1"/>
      </a:accent3>
      <a:accent4>
        <a:srgbClr val="6EB4E5"/>
      </a:accent4>
      <a:accent5>
        <a:srgbClr val="3490D8"/>
      </a:accent5>
      <a:accent6>
        <a:srgbClr val="B2BFD2"/>
      </a:accent6>
      <a:hlink>
        <a:srgbClr val="0084D5"/>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o MBR July 2018 Rev2.pptx" id="{815E67DA-CA3A-4BFF-A29E-CFB9220E2514}" vid="{70115558-F9D4-4FDC-9512-CA90DC36A0BB}"/>
    </a:ext>
  </a:extLst>
</a:theme>
</file>

<file path=ppt/theme/theme4.xml><?xml version="1.0" encoding="utf-8"?>
<a:theme xmlns:a="http://schemas.openxmlformats.org/drawingml/2006/main" name="13_Radio-Template">
  <a:themeElements>
    <a:clrScheme name="SPX Corporate">
      <a:dk1>
        <a:srgbClr val="002F6C"/>
      </a:dk1>
      <a:lt1>
        <a:sysClr val="window" lastClr="FFFFFF"/>
      </a:lt1>
      <a:dk2>
        <a:srgbClr val="004C97"/>
      </a:dk2>
      <a:lt2>
        <a:srgbClr val="FFFFFF"/>
      </a:lt2>
      <a:accent1>
        <a:srgbClr val="0084D5"/>
      </a:accent1>
      <a:accent2>
        <a:srgbClr val="314F7E"/>
      </a:accent2>
      <a:accent3>
        <a:srgbClr val="4667A1"/>
      </a:accent3>
      <a:accent4>
        <a:srgbClr val="6EB4E5"/>
      </a:accent4>
      <a:accent5>
        <a:srgbClr val="3490D8"/>
      </a:accent5>
      <a:accent6>
        <a:srgbClr val="B2BFD2"/>
      </a:accent6>
      <a:hlink>
        <a:srgbClr val="0084D5"/>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o MBR July 2018 Rev2.pptx" id="{815E67DA-CA3A-4BFF-A29E-CFB9220E2514}" vid="{70115558-F9D4-4FDC-9512-CA90DC36A0BB}"/>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RD Template (Corporate).pptx [Read-Only]" id="{1BC1D046-292E-4B2E-BFCE-5D674081B4EE}" vid="{1C70742F-7A9C-4720-A9AE-BEAD8E1FAA48}"/>
    </a:ext>
  </a:extLst>
</a:theme>
</file>

<file path=ppt/theme/theme6.xml><?xml version="1.0" encoding="utf-8"?>
<a:theme xmlns:a="http://schemas.openxmlformats.org/drawingml/2006/main" name="2_Radio-Template">
  <a:themeElements>
    <a:clrScheme name="SPX Corporate">
      <a:dk1>
        <a:srgbClr val="002F6C"/>
      </a:dk1>
      <a:lt1>
        <a:sysClr val="window" lastClr="FFFFFF"/>
      </a:lt1>
      <a:dk2>
        <a:srgbClr val="004C97"/>
      </a:dk2>
      <a:lt2>
        <a:srgbClr val="FFFFFF"/>
      </a:lt2>
      <a:accent1>
        <a:srgbClr val="0084D5"/>
      </a:accent1>
      <a:accent2>
        <a:srgbClr val="314F7E"/>
      </a:accent2>
      <a:accent3>
        <a:srgbClr val="4667A1"/>
      </a:accent3>
      <a:accent4>
        <a:srgbClr val="6EB4E5"/>
      </a:accent4>
      <a:accent5>
        <a:srgbClr val="3490D8"/>
      </a:accent5>
      <a:accent6>
        <a:srgbClr val="B2BFD2"/>
      </a:accent6>
      <a:hlink>
        <a:srgbClr val="0084D5"/>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o MBR July 2018 Rev2.pptx" id="{815E67DA-CA3A-4BFF-A29E-CFB9220E2514}" vid="{70115558-F9D4-4FDC-9512-CA90DC36A0BB}"/>
    </a:ext>
  </a:extLst>
</a:theme>
</file>

<file path=ppt/theme/theme7.xml><?xml version="1.0" encoding="utf-8"?>
<a:theme xmlns:a="http://schemas.openxmlformats.org/drawingml/2006/main" name="14_Radio-Template">
  <a:themeElements>
    <a:clrScheme name="SPX Corporate">
      <a:dk1>
        <a:srgbClr val="002F6C"/>
      </a:dk1>
      <a:lt1>
        <a:sysClr val="window" lastClr="FFFFFF"/>
      </a:lt1>
      <a:dk2>
        <a:srgbClr val="004C97"/>
      </a:dk2>
      <a:lt2>
        <a:srgbClr val="FFFFFF"/>
      </a:lt2>
      <a:accent1>
        <a:srgbClr val="0084D5"/>
      </a:accent1>
      <a:accent2>
        <a:srgbClr val="314F7E"/>
      </a:accent2>
      <a:accent3>
        <a:srgbClr val="4667A1"/>
      </a:accent3>
      <a:accent4>
        <a:srgbClr val="6EB4E5"/>
      </a:accent4>
      <a:accent5>
        <a:srgbClr val="3490D8"/>
      </a:accent5>
      <a:accent6>
        <a:srgbClr val="B2BFD2"/>
      </a:accent6>
      <a:hlink>
        <a:srgbClr val="0084D5"/>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o MBR July 2018 Rev2.pptx" id="{815E67DA-CA3A-4BFF-A29E-CFB9220E2514}" vid="{70115558-F9D4-4FDC-9512-CA90DC36A0BB}"/>
    </a:ext>
  </a:extLst>
</a:theme>
</file>

<file path=ppt/theme/theme8.xml><?xml version="1.0" encoding="utf-8"?>
<a:theme xmlns:a="http://schemas.openxmlformats.org/drawingml/2006/main" name="12_Radio-Template">
  <a:themeElements>
    <a:clrScheme name="SPX Corporate">
      <a:dk1>
        <a:srgbClr val="002F6C"/>
      </a:dk1>
      <a:lt1>
        <a:sysClr val="window" lastClr="FFFFFF"/>
      </a:lt1>
      <a:dk2>
        <a:srgbClr val="004C97"/>
      </a:dk2>
      <a:lt2>
        <a:srgbClr val="FFFFFF"/>
      </a:lt2>
      <a:accent1>
        <a:srgbClr val="0084D5"/>
      </a:accent1>
      <a:accent2>
        <a:srgbClr val="314F7E"/>
      </a:accent2>
      <a:accent3>
        <a:srgbClr val="4667A1"/>
      </a:accent3>
      <a:accent4>
        <a:srgbClr val="6EB4E5"/>
      </a:accent4>
      <a:accent5>
        <a:srgbClr val="3490D8"/>
      </a:accent5>
      <a:accent6>
        <a:srgbClr val="B2BFD2"/>
      </a:accent6>
      <a:hlink>
        <a:srgbClr val="0084D5"/>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o MBR July 2018 Rev2.pptx" id="{815E67DA-CA3A-4BFF-A29E-CFB9220E2514}" vid="{70115558-F9D4-4FDC-9512-CA90DC36A0BB}"/>
    </a:ext>
  </a:extLst>
</a:theme>
</file>

<file path=ppt/theme/theme9.xml><?xml version="1.0" encoding="utf-8"?>
<a:theme xmlns:a="http://schemas.openxmlformats.org/drawingml/2006/main" name="3_Radio-Template">
  <a:themeElements>
    <a:clrScheme name="SPX Corporate">
      <a:dk1>
        <a:srgbClr val="002F6C"/>
      </a:dk1>
      <a:lt1>
        <a:sysClr val="window" lastClr="FFFFFF"/>
      </a:lt1>
      <a:dk2>
        <a:srgbClr val="004C97"/>
      </a:dk2>
      <a:lt2>
        <a:srgbClr val="FFFFFF"/>
      </a:lt2>
      <a:accent1>
        <a:srgbClr val="0084D5"/>
      </a:accent1>
      <a:accent2>
        <a:srgbClr val="314F7E"/>
      </a:accent2>
      <a:accent3>
        <a:srgbClr val="4667A1"/>
      </a:accent3>
      <a:accent4>
        <a:srgbClr val="6EB4E5"/>
      </a:accent4>
      <a:accent5>
        <a:srgbClr val="3490D8"/>
      </a:accent5>
      <a:accent6>
        <a:srgbClr val="B2BFD2"/>
      </a:accent6>
      <a:hlink>
        <a:srgbClr val="0084D5"/>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adio MBR July 2018 Rev2.pptx" id="{815E67DA-CA3A-4BFF-A29E-CFB9220E2514}" vid="{70115558-F9D4-4FDC-9512-CA90DC36A0B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C0B6818480474CBB4F98F4B3593751" ma:contentTypeVersion="8" ma:contentTypeDescription="Create a new document." ma:contentTypeScope="" ma:versionID="4b88510150ac9e70d2565d04bf0ae65f">
  <xsd:schema xmlns:xsd="http://www.w3.org/2001/XMLSchema" xmlns:xs="http://www.w3.org/2001/XMLSchema" xmlns:p="http://schemas.microsoft.com/office/2006/metadata/properties" xmlns:ns2="f90477d4-a9cc-4643-89b0-567cf3891b31" targetNamespace="http://schemas.microsoft.com/office/2006/metadata/properties" ma:root="true" ma:fieldsID="45c61c6ad44ab59994eb8c0ed6efe721" ns2:_="">
    <xsd:import namespace="f90477d4-a9cc-4643-89b0-567cf3891b3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477d4-a9cc-4643-89b0-567cf3891b3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56D6A0-0218-4066-80C8-D9DCE1FCCC1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f90477d4-a9cc-4643-89b0-567cf3891b31"/>
    <ds:schemaRef ds:uri="http://www.w3.org/XML/1998/namespace"/>
  </ds:schemaRefs>
</ds:datastoreItem>
</file>

<file path=customXml/itemProps2.xml><?xml version="1.0" encoding="utf-8"?>
<ds:datastoreItem xmlns:ds="http://schemas.openxmlformats.org/officeDocument/2006/customXml" ds:itemID="{6541FEBA-16E7-46BF-B296-9D42809CE57B}">
  <ds:schemaRefs>
    <ds:schemaRef ds:uri="http://schemas.microsoft.com/sharepoint/v3/contenttype/forms"/>
  </ds:schemaRefs>
</ds:datastoreItem>
</file>

<file path=customXml/itemProps3.xml><?xml version="1.0" encoding="utf-8"?>
<ds:datastoreItem xmlns:ds="http://schemas.openxmlformats.org/officeDocument/2006/customXml" ds:itemID="{A0BB9565-3396-4081-8F37-D60CAEE1FE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0477d4-a9cc-4643-89b0-567cf3891b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2015Master_SPX White_with_description_and_examples</Template>
  <TotalTime>23043</TotalTime>
  <Words>1716</Words>
  <Application>Microsoft Office PowerPoint</Application>
  <PresentationFormat>On-screen Show (16:9)</PresentationFormat>
  <Paragraphs>320</Paragraphs>
  <Slides>24</Slides>
  <Notes>2</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24</vt:i4>
      </vt:variant>
    </vt:vector>
  </HeadingPairs>
  <TitlesOfParts>
    <vt:vector size="43" baseType="lpstr">
      <vt:lpstr>ＭＳ Ｐゴシック</vt:lpstr>
      <vt:lpstr>Arial</vt:lpstr>
      <vt:lpstr>Arial </vt:lpstr>
      <vt:lpstr>Calibri</vt:lpstr>
      <vt:lpstr>Lucida Grande</vt:lpstr>
      <vt:lpstr>Symbol</vt:lpstr>
      <vt:lpstr>Tahoma</vt:lpstr>
      <vt:lpstr>Wingdings</vt:lpstr>
      <vt:lpstr>SPX_Coproration_White_16x9</vt:lpstr>
      <vt:lpstr>Radio-Template</vt:lpstr>
      <vt:lpstr>1_Radio-Template</vt:lpstr>
      <vt:lpstr>13_Radio-Template</vt:lpstr>
      <vt:lpstr>Custom Design</vt:lpstr>
      <vt:lpstr>2_Radio-Template</vt:lpstr>
      <vt:lpstr>14_Radio-Template</vt:lpstr>
      <vt:lpstr>12_Radio-Template</vt:lpstr>
      <vt:lpstr>3_Radio-Template</vt:lpstr>
      <vt:lpstr>1_SPX_Coproration_White_16x9</vt:lpstr>
      <vt:lpstr>2_SPX_Coproration_White_16x9</vt:lpstr>
      <vt:lpstr>Radiodetection</vt:lpstr>
      <vt:lpstr>The Older Models</vt:lpstr>
      <vt:lpstr>The New Models</vt:lpstr>
      <vt:lpstr>The New Models</vt:lpstr>
      <vt:lpstr>The New Models</vt:lpstr>
      <vt:lpstr>Building On Our Strengths</vt:lpstr>
      <vt:lpstr>Building On Our Strengths</vt:lpstr>
      <vt:lpstr>RD7200</vt:lpstr>
      <vt:lpstr>Self Test</vt:lpstr>
      <vt:lpstr>Strike Alert</vt:lpstr>
      <vt:lpstr>Power Filters</vt:lpstr>
      <vt:lpstr>RD8200</vt:lpstr>
      <vt:lpstr>Dynamic Overload Protection</vt:lpstr>
      <vt:lpstr>Current Direction</vt:lpstr>
      <vt:lpstr>RD8200G</vt:lpstr>
      <vt:lpstr>Advanced Features And Operations,  Ready For A Connected World</vt:lpstr>
      <vt:lpstr>Updated RD Manager PC software</vt:lpstr>
      <vt:lpstr>PowerPoint Presentation</vt:lpstr>
      <vt:lpstr>Safety Is Our Priority</vt:lpstr>
      <vt:lpstr>New Features</vt:lpstr>
      <vt:lpstr>New Features</vt:lpstr>
      <vt:lpstr>Improved DC Leads</vt:lpstr>
      <vt:lpstr>Ergonomic Design, Premium Quality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Gorman, Jessica</dc:creator>
  <cp:lastModifiedBy>Wright, Ken</cp:lastModifiedBy>
  <cp:revision>709</cp:revision>
  <cp:lastPrinted>2020-06-25T09:17:50Z</cp:lastPrinted>
  <dcterms:created xsi:type="dcterms:W3CDTF">2016-06-29T19:57:23Z</dcterms:created>
  <dcterms:modified xsi:type="dcterms:W3CDTF">2021-01-27T16:50:52Z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0x010100EBC0B6818480474CBB4F98F4B3593751</vt:lpwstr>
  </property>
</Properties>
</file>